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58" r:id="rId5"/>
    <p:sldId id="259"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8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947B38-A0CB-4EE1-B006-9D99044915DD}" type="doc">
      <dgm:prSet loTypeId="urn:microsoft.com/office/officeart/2005/8/layout/radial2" loCatId="relationship" qsTypeId="urn:microsoft.com/office/officeart/2005/8/quickstyle/3d7" qsCatId="3D" csTypeId="urn:microsoft.com/office/officeart/2005/8/colors/accent1_2" csCatId="accent1" phldr="1"/>
      <dgm:spPr/>
      <dgm:t>
        <a:bodyPr/>
        <a:lstStyle/>
        <a:p>
          <a:endParaRPr lang="en-US"/>
        </a:p>
      </dgm:t>
    </dgm:pt>
    <dgm:pt modelId="{499D7D15-4C31-428C-9446-F204DB3523E1}">
      <dgm:prSet phldrT="[Text]"/>
      <dgm:spPr/>
      <dgm:t>
        <a:bodyPr/>
        <a:lstStyle/>
        <a:p>
          <a:r>
            <a:rPr lang="en-US" dirty="0" smtClean="0"/>
            <a:t>Consumer</a:t>
          </a:r>
          <a:endParaRPr lang="en-US" dirty="0"/>
        </a:p>
      </dgm:t>
    </dgm:pt>
    <dgm:pt modelId="{E505D4C5-6EE5-470B-9D8A-51C56466EFD6}" type="parTrans" cxnId="{1CBBCCD6-5215-4BF9-B3C3-7B3EFA899D46}">
      <dgm:prSet/>
      <dgm:spPr/>
      <dgm:t>
        <a:bodyPr/>
        <a:lstStyle/>
        <a:p>
          <a:endParaRPr lang="en-US"/>
        </a:p>
      </dgm:t>
    </dgm:pt>
    <dgm:pt modelId="{CA58F7F2-4E07-4873-9EE1-3221FE7DB39F}" type="sibTrans" cxnId="{1CBBCCD6-5215-4BF9-B3C3-7B3EFA899D46}">
      <dgm:prSet/>
      <dgm:spPr/>
      <dgm:t>
        <a:bodyPr/>
        <a:lstStyle/>
        <a:p>
          <a:endParaRPr lang="en-US"/>
        </a:p>
      </dgm:t>
    </dgm:pt>
    <dgm:pt modelId="{52F31F9F-695D-4B2B-81A8-4526D500A0D9}">
      <dgm:prSet phldrT="[Text]"/>
      <dgm:spPr/>
      <dgm:t>
        <a:bodyPr/>
        <a:lstStyle/>
        <a:p>
          <a:r>
            <a:rPr lang="en-US" dirty="0" smtClean="0"/>
            <a:t>Consumer then passes the message on.</a:t>
          </a:r>
          <a:endParaRPr lang="en-US" dirty="0"/>
        </a:p>
      </dgm:t>
    </dgm:pt>
    <dgm:pt modelId="{D5849AE2-AFCB-4150-B662-B8F92D7D6A2B}" type="parTrans" cxnId="{B7D46057-DF9F-47BD-A569-C234EB47D78D}">
      <dgm:prSet/>
      <dgm:spPr/>
      <dgm:t>
        <a:bodyPr/>
        <a:lstStyle/>
        <a:p>
          <a:endParaRPr lang="en-US"/>
        </a:p>
      </dgm:t>
    </dgm:pt>
    <dgm:pt modelId="{1F5326F7-30E7-4B6B-8E9F-63D9CEED0E43}" type="sibTrans" cxnId="{B7D46057-DF9F-47BD-A569-C234EB47D78D}">
      <dgm:prSet/>
      <dgm:spPr/>
      <dgm:t>
        <a:bodyPr/>
        <a:lstStyle/>
        <a:p>
          <a:endParaRPr lang="en-US"/>
        </a:p>
      </dgm:t>
    </dgm:pt>
    <dgm:pt modelId="{53CCEC62-41B2-4605-B646-3FA3FF7EFB38}">
      <dgm:prSet phldrT="[Text]"/>
      <dgm:spPr/>
      <dgm:t>
        <a:bodyPr/>
        <a:lstStyle/>
        <a:p>
          <a:r>
            <a:rPr lang="en-US" dirty="0" smtClean="0"/>
            <a:t>Consumer</a:t>
          </a:r>
          <a:endParaRPr lang="en-US" dirty="0"/>
        </a:p>
      </dgm:t>
    </dgm:pt>
    <dgm:pt modelId="{93D188EC-B073-42FB-AA76-3C42D887135B}" type="parTrans" cxnId="{8A3C312F-75E2-4DDE-96E3-D614EEF7D75B}">
      <dgm:prSet/>
      <dgm:spPr/>
      <dgm:t>
        <a:bodyPr/>
        <a:lstStyle/>
        <a:p>
          <a:endParaRPr lang="en-US"/>
        </a:p>
      </dgm:t>
    </dgm:pt>
    <dgm:pt modelId="{65A1D752-16DD-44B9-A464-1C56758EEED4}" type="sibTrans" cxnId="{8A3C312F-75E2-4DDE-96E3-D614EEF7D75B}">
      <dgm:prSet/>
      <dgm:spPr/>
      <dgm:t>
        <a:bodyPr/>
        <a:lstStyle/>
        <a:p>
          <a:endParaRPr lang="en-US"/>
        </a:p>
      </dgm:t>
    </dgm:pt>
    <dgm:pt modelId="{9386E99C-6E98-4EAE-BF3D-B9BA1060A9A1}">
      <dgm:prSet phldrT="[Text]"/>
      <dgm:spPr/>
      <dgm:t>
        <a:bodyPr/>
        <a:lstStyle/>
        <a:p>
          <a:r>
            <a:rPr lang="en-US" dirty="0" smtClean="0"/>
            <a:t>Consumer then passes the message on.</a:t>
          </a:r>
          <a:endParaRPr lang="en-US" dirty="0"/>
        </a:p>
      </dgm:t>
    </dgm:pt>
    <dgm:pt modelId="{54283875-838E-4B0A-AAD3-386238A9ABBE}" type="parTrans" cxnId="{EFB4E1E0-47A2-4014-B6C3-662829542FC0}">
      <dgm:prSet/>
      <dgm:spPr/>
      <dgm:t>
        <a:bodyPr/>
        <a:lstStyle/>
        <a:p>
          <a:endParaRPr lang="en-US"/>
        </a:p>
      </dgm:t>
    </dgm:pt>
    <dgm:pt modelId="{F21E0336-522E-4A11-A26B-2B5C574E3BE3}" type="sibTrans" cxnId="{EFB4E1E0-47A2-4014-B6C3-662829542FC0}">
      <dgm:prSet/>
      <dgm:spPr/>
      <dgm:t>
        <a:bodyPr/>
        <a:lstStyle/>
        <a:p>
          <a:endParaRPr lang="en-US"/>
        </a:p>
      </dgm:t>
    </dgm:pt>
    <dgm:pt modelId="{26F71332-4D07-4441-AEF4-0BDD5D37ADC0}">
      <dgm:prSet phldrT="[Text]"/>
      <dgm:spPr/>
      <dgm:t>
        <a:bodyPr/>
        <a:lstStyle/>
        <a:p>
          <a:r>
            <a:rPr lang="en-US" dirty="0" smtClean="0"/>
            <a:t>Consumer</a:t>
          </a:r>
          <a:endParaRPr lang="en-US" dirty="0"/>
        </a:p>
      </dgm:t>
    </dgm:pt>
    <dgm:pt modelId="{96C934B8-4AD8-48FA-9B0C-E528739254A2}" type="parTrans" cxnId="{725973E9-9C96-44E8-81A5-0DFF5B4435C3}">
      <dgm:prSet/>
      <dgm:spPr/>
      <dgm:t>
        <a:bodyPr/>
        <a:lstStyle/>
        <a:p>
          <a:endParaRPr lang="en-US"/>
        </a:p>
      </dgm:t>
    </dgm:pt>
    <dgm:pt modelId="{8D2B083E-C091-4F14-9D24-2506B7B305A8}" type="sibTrans" cxnId="{725973E9-9C96-44E8-81A5-0DFF5B4435C3}">
      <dgm:prSet/>
      <dgm:spPr/>
      <dgm:t>
        <a:bodyPr/>
        <a:lstStyle/>
        <a:p>
          <a:endParaRPr lang="en-US"/>
        </a:p>
      </dgm:t>
    </dgm:pt>
    <dgm:pt modelId="{54DA2608-5C5F-4DD7-86D8-60C4087D5964}">
      <dgm:prSet phldrT="[Text]"/>
      <dgm:spPr/>
      <dgm:t>
        <a:bodyPr/>
        <a:lstStyle/>
        <a:p>
          <a:r>
            <a:rPr lang="en-US" dirty="0" smtClean="0"/>
            <a:t>Consumer then passes the message on.</a:t>
          </a:r>
          <a:endParaRPr lang="en-US" dirty="0"/>
        </a:p>
      </dgm:t>
    </dgm:pt>
    <dgm:pt modelId="{992380AD-F785-42E8-8A9D-5E0CB3B37C12}" type="parTrans" cxnId="{EFD8AEFE-15FE-40B7-A908-968E5824AB87}">
      <dgm:prSet/>
      <dgm:spPr/>
      <dgm:t>
        <a:bodyPr/>
        <a:lstStyle/>
        <a:p>
          <a:endParaRPr lang="en-US"/>
        </a:p>
      </dgm:t>
    </dgm:pt>
    <dgm:pt modelId="{60A960BB-8CE1-4E39-9735-176AE8872D23}" type="sibTrans" cxnId="{EFD8AEFE-15FE-40B7-A908-968E5824AB87}">
      <dgm:prSet/>
      <dgm:spPr/>
      <dgm:t>
        <a:bodyPr/>
        <a:lstStyle/>
        <a:p>
          <a:endParaRPr lang="en-US"/>
        </a:p>
      </dgm:t>
    </dgm:pt>
    <dgm:pt modelId="{E7FC7505-3D08-48E6-84AF-DACC3C5AAFEA}" type="pres">
      <dgm:prSet presAssocID="{AE947B38-A0CB-4EE1-B006-9D99044915DD}" presName="composite" presStyleCnt="0">
        <dgm:presLayoutVars>
          <dgm:chMax val="5"/>
          <dgm:dir/>
          <dgm:animLvl val="ctr"/>
          <dgm:resizeHandles val="exact"/>
        </dgm:presLayoutVars>
      </dgm:prSet>
      <dgm:spPr/>
    </dgm:pt>
    <dgm:pt modelId="{53DC350B-9BB9-415A-8281-87766AB55FB1}" type="pres">
      <dgm:prSet presAssocID="{AE947B38-A0CB-4EE1-B006-9D99044915DD}" presName="cycle" presStyleCnt="0"/>
      <dgm:spPr/>
    </dgm:pt>
    <dgm:pt modelId="{FD16C77A-659B-4017-90F2-C19424E85A76}" type="pres">
      <dgm:prSet presAssocID="{AE947B38-A0CB-4EE1-B006-9D99044915DD}" presName="centerShape" presStyleCnt="0"/>
      <dgm:spPr/>
    </dgm:pt>
    <dgm:pt modelId="{C9E499D7-A86B-4FF2-BB74-BE564E01D355}" type="pres">
      <dgm:prSet presAssocID="{AE947B38-A0CB-4EE1-B006-9D99044915DD}" presName="connSite" presStyleLbl="node1" presStyleIdx="0" presStyleCnt="4"/>
      <dgm:spPr/>
    </dgm:pt>
    <dgm:pt modelId="{47908ACE-945D-4E5E-A7DF-7EE51CE30CC7}" type="pres">
      <dgm:prSet presAssocID="{AE947B38-A0CB-4EE1-B006-9D99044915DD}" presName="visible" presStyleLbl="node1" presStyleIdx="0" presStyleCnt="4" custLinFactNeighborX="7440" custLinFactNeighborY="3535"/>
      <dgm:spPr/>
    </dgm:pt>
    <dgm:pt modelId="{F2B6D069-5A26-4A6C-832D-8BC26DFA9735}" type="pres">
      <dgm:prSet presAssocID="{E505D4C5-6EE5-470B-9D8A-51C56466EFD6}" presName="Name25" presStyleLbl="parChTrans1D1" presStyleIdx="0" presStyleCnt="3"/>
      <dgm:spPr/>
    </dgm:pt>
    <dgm:pt modelId="{A6B5A055-B8C1-4F35-870A-9CF20A6AC4B7}" type="pres">
      <dgm:prSet presAssocID="{499D7D15-4C31-428C-9446-F204DB3523E1}" presName="node" presStyleCnt="0"/>
      <dgm:spPr/>
    </dgm:pt>
    <dgm:pt modelId="{EC7752F1-A45C-40C5-8361-AEBC703B1FAE}" type="pres">
      <dgm:prSet presAssocID="{499D7D15-4C31-428C-9446-F204DB3523E1}" presName="parentNode" presStyleLbl="node1" presStyleIdx="1" presStyleCnt="4" custLinFactX="27546" custLinFactNeighborX="100000" custLinFactNeighborY="37916">
        <dgm:presLayoutVars>
          <dgm:chMax val="1"/>
          <dgm:bulletEnabled val="1"/>
        </dgm:presLayoutVars>
      </dgm:prSet>
      <dgm:spPr/>
    </dgm:pt>
    <dgm:pt modelId="{5E2CBDE3-30BA-44D8-95B8-8C4DACD89FA0}" type="pres">
      <dgm:prSet presAssocID="{499D7D15-4C31-428C-9446-F204DB3523E1}" presName="childNode" presStyleLbl="revTx" presStyleIdx="0" presStyleCnt="3">
        <dgm:presLayoutVars>
          <dgm:bulletEnabled val="1"/>
        </dgm:presLayoutVars>
      </dgm:prSet>
      <dgm:spPr/>
      <dgm:t>
        <a:bodyPr/>
        <a:lstStyle/>
        <a:p>
          <a:endParaRPr lang="en-US"/>
        </a:p>
      </dgm:t>
    </dgm:pt>
    <dgm:pt modelId="{3A4497C2-681D-4434-B7F1-C89FF0749FAB}" type="pres">
      <dgm:prSet presAssocID="{93D188EC-B073-42FB-AA76-3C42D887135B}" presName="Name25" presStyleLbl="parChTrans1D1" presStyleIdx="1" presStyleCnt="3"/>
      <dgm:spPr/>
    </dgm:pt>
    <dgm:pt modelId="{D89B4AD7-05EB-4E67-BBB1-17CF7DD0121B}" type="pres">
      <dgm:prSet presAssocID="{53CCEC62-41B2-4605-B646-3FA3FF7EFB38}" presName="node" presStyleCnt="0"/>
      <dgm:spPr/>
    </dgm:pt>
    <dgm:pt modelId="{DA5289F1-B46A-498D-B690-3CC3D294B307}" type="pres">
      <dgm:prSet presAssocID="{53CCEC62-41B2-4605-B646-3FA3FF7EFB38}" presName="parentNode" presStyleLbl="node1" presStyleIdx="2" presStyleCnt="4" custLinFactX="40072" custLinFactNeighborX="100000" custLinFactNeighborY="28457">
        <dgm:presLayoutVars>
          <dgm:chMax val="1"/>
          <dgm:bulletEnabled val="1"/>
        </dgm:presLayoutVars>
      </dgm:prSet>
      <dgm:spPr/>
      <dgm:t>
        <a:bodyPr/>
        <a:lstStyle/>
        <a:p>
          <a:endParaRPr lang="en-US"/>
        </a:p>
      </dgm:t>
    </dgm:pt>
    <dgm:pt modelId="{DD7C8C09-D08D-4306-BDAD-F69F560204F6}" type="pres">
      <dgm:prSet presAssocID="{53CCEC62-41B2-4605-B646-3FA3FF7EFB38}" presName="childNode" presStyleLbl="revTx" presStyleIdx="1" presStyleCnt="3">
        <dgm:presLayoutVars>
          <dgm:bulletEnabled val="1"/>
        </dgm:presLayoutVars>
      </dgm:prSet>
      <dgm:spPr/>
      <dgm:t>
        <a:bodyPr/>
        <a:lstStyle/>
        <a:p>
          <a:endParaRPr lang="en-US"/>
        </a:p>
      </dgm:t>
    </dgm:pt>
    <dgm:pt modelId="{D757B775-24B9-4626-8664-7F7243BBA61C}" type="pres">
      <dgm:prSet presAssocID="{96C934B8-4AD8-48FA-9B0C-E528739254A2}" presName="Name25" presStyleLbl="parChTrans1D1" presStyleIdx="2" presStyleCnt="3"/>
      <dgm:spPr/>
    </dgm:pt>
    <dgm:pt modelId="{1F71F6A8-DF52-4B2A-AE2D-DCC452374695}" type="pres">
      <dgm:prSet presAssocID="{26F71332-4D07-4441-AEF4-0BDD5D37ADC0}" presName="node" presStyleCnt="0"/>
      <dgm:spPr/>
    </dgm:pt>
    <dgm:pt modelId="{FB729DA9-772C-44AE-BA85-443B11414F1C}" type="pres">
      <dgm:prSet presAssocID="{26F71332-4D07-4441-AEF4-0BDD5D37ADC0}" presName="parentNode" presStyleLbl="node1" presStyleIdx="3" presStyleCnt="4" custLinFactX="100000" custLinFactNeighborX="114262" custLinFactNeighborY="4134">
        <dgm:presLayoutVars>
          <dgm:chMax val="1"/>
          <dgm:bulletEnabled val="1"/>
        </dgm:presLayoutVars>
      </dgm:prSet>
      <dgm:spPr/>
      <dgm:t>
        <a:bodyPr/>
        <a:lstStyle/>
        <a:p>
          <a:endParaRPr lang="en-US"/>
        </a:p>
      </dgm:t>
    </dgm:pt>
    <dgm:pt modelId="{4763E3B2-B139-4F58-B030-C15699E275CC}" type="pres">
      <dgm:prSet presAssocID="{26F71332-4D07-4441-AEF4-0BDD5D37ADC0}" presName="childNode" presStyleLbl="revTx" presStyleIdx="2" presStyleCnt="3">
        <dgm:presLayoutVars>
          <dgm:bulletEnabled val="1"/>
        </dgm:presLayoutVars>
      </dgm:prSet>
      <dgm:spPr/>
      <dgm:t>
        <a:bodyPr/>
        <a:lstStyle/>
        <a:p>
          <a:endParaRPr lang="en-US"/>
        </a:p>
      </dgm:t>
    </dgm:pt>
  </dgm:ptLst>
  <dgm:cxnLst>
    <dgm:cxn modelId="{1CBBCCD6-5215-4BF9-B3C3-7B3EFA899D46}" srcId="{AE947B38-A0CB-4EE1-B006-9D99044915DD}" destId="{499D7D15-4C31-428C-9446-F204DB3523E1}" srcOrd="0" destOrd="0" parTransId="{E505D4C5-6EE5-470B-9D8A-51C56466EFD6}" sibTransId="{CA58F7F2-4E07-4873-9EE1-3221FE7DB39F}"/>
    <dgm:cxn modelId="{B7D46057-DF9F-47BD-A569-C234EB47D78D}" srcId="{499D7D15-4C31-428C-9446-F204DB3523E1}" destId="{52F31F9F-695D-4B2B-81A8-4526D500A0D9}" srcOrd="0" destOrd="0" parTransId="{D5849AE2-AFCB-4150-B662-B8F92D7D6A2B}" sibTransId="{1F5326F7-30E7-4B6B-8E9F-63D9CEED0E43}"/>
    <dgm:cxn modelId="{6FF26C86-3809-45FC-998C-5DA57D80F2C3}" type="presOf" srcId="{52F31F9F-695D-4B2B-81A8-4526D500A0D9}" destId="{5E2CBDE3-30BA-44D8-95B8-8C4DACD89FA0}" srcOrd="0" destOrd="0" presId="urn:microsoft.com/office/officeart/2005/8/layout/radial2"/>
    <dgm:cxn modelId="{5DD37F0F-DCAE-45D9-8981-DEFB38CB214E}" type="presOf" srcId="{E505D4C5-6EE5-470B-9D8A-51C56466EFD6}" destId="{F2B6D069-5A26-4A6C-832D-8BC26DFA9735}" srcOrd="0" destOrd="0" presId="urn:microsoft.com/office/officeart/2005/8/layout/radial2"/>
    <dgm:cxn modelId="{0E48F096-CFDD-4F06-B39D-EC34F43C4923}" type="presOf" srcId="{54DA2608-5C5F-4DD7-86D8-60C4087D5964}" destId="{4763E3B2-B139-4F58-B030-C15699E275CC}" srcOrd="0" destOrd="0" presId="urn:microsoft.com/office/officeart/2005/8/layout/radial2"/>
    <dgm:cxn modelId="{FF62370D-BCC4-4F87-8CDD-DE3C66504DF1}" type="presOf" srcId="{26F71332-4D07-4441-AEF4-0BDD5D37ADC0}" destId="{FB729DA9-772C-44AE-BA85-443B11414F1C}" srcOrd="0" destOrd="0" presId="urn:microsoft.com/office/officeart/2005/8/layout/radial2"/>
    <dgm:cxn modelId="{30FE78C3-5EC4-4C9E-8832-EF4974F3A8AB}" type="presOf" srcId="{9386E99C-6E98-4EAE-BF3D-B9BA1060A9A1}" destId="{DD7C8C09-D08D-4306-BDAD-F69F560204F6}" srcOrd="0" destOrd="0" presId="urn:microsoft.com/office/officeart/2005/8/layout/radial2"/>
    <dgm:cxn modelId="{8A3C312F-75E2-4DDE-96E3-D614EEF7D75B}" srcId="{AE947B38-A0CB-4EE1-B006-9D99044915DD}" destId="{53CCEC62-41B2-4605-B646-3FA3FF7EFB38}" srcOrd="1" destOrd="0" parTransId="{93D188EC-B073-42FB-AA76-3C42D887135B}" sibTransId="{65A1D752-16DD-44B9-A464-1C56758EEED4}"/>
    <dgm:cxn modelId="{725973E9-9C96-44E8-81A5-0DFF5B4435C3}" srcId="{AE947B38-A0CB-4EE1-B006-9D99044915DD}" destId="{26F71332-4D07-4441-AEF4-0BDD5D37ADC0}" srcOrd="2" destOrd="0" parTransId="{96C934B8-4AD8-48FA-9B0C-E528739254A2}" sibTransId="{8D2B083E-C091-4F14-9D24-2506B7B305A8}"/>
    <dgm:cxn modelId="{94393FD4-5BF4-4F3F-AB2E-25DDF4603815}" type="presOf" srcId="{499D7D15-4C31-428C-9446-F204DB3523E1}" destId="{EC7752F1-A45C-40C5-8361-AEBC703B1FAE}" srcOrd="0" destOrd="0" presId="urn:microsoft.com/office/officeart/2005/8/layout/radial2"/>
    <dgm:cxn modelId="{EFB4E1E0-47A2-4014-B6C3-662829542FC0}" srcId="{53CCEC62-41B2-4605-B646-3FA3FF7EFB38}" destId="{9386E99C-6E98-4EAE-BF3D-B9BA1060A9A1}" srcOrd="0" destOrd="0" parTransId="{54283875-838E-4B0A-AAD3-386238A9ABBE}" sibTransId="{F21E0336-522E-4A11-A26B-2B5C574E3BE3}"/>
    <dgm:cxn modelId="{1FA98407-B821-4708-9B7A-CF522A532353}" type="presOf" srcId="{93D188EC-B073-42FB-AA76-3C42D887135B}" destId="{3A4497C2-681D-4434-B7F1-C89FF0749FAB}" srcOrd="0" destOrd="0" presId="urn:microsoft.com/office/officeart/2005/8/layout/radial2"/>
    <dgm:cxn modelId="{EFD8AEFE-15FE-40B7-A908-968E5824AB87}" srcId="{26F71332-4D07-4441-AEF4-0BDD5D37ADC0}" destId="{54DA2608-5C5F-4DD7-86D8-60C4087D5964}" srcOrd="0" destOrd="0" parTransId="{992380AD-F785-42E8-8A9D-5E0CB3B37C12}" sibTransId="{60A960BB-8CE1-4E39-9735-176AE8872D23}"/>
    <dgm:cxn modelId="{2480BDDE-F11F-49A7-83DA-7B101641FB2D}" type="presOf" srcId="{96C934B8-4AD8-48FA-9B0C-E528739254A2}" destId="{D757B775-24B9-4626-8664-7F7243BBA61C}" srcOrd="0" destOrd="0" presId="urn:microsoft.com/office/officeart/2005/8/layout/radial2"/>
    <dgm:cxn modelId="{032D79B2-80A7-4E47-9297-924EE2B1CDDA}" type="presOf" srcId="{AE947B38-A0CB-4EE1-B006-9D99044915DD}" destId="{E7FC7505-3D08-48E6-84AF-DACC3C5AAFEA}" srcOrd="0" destOrd="0" presId="urn:microsoft.com/office/officeart/2005/8/layout/radial2"/>
    <dgm:cxn modelId="{52E2A963-C994-4A45-BD3A-ADE62D780EAC}" type="presOf" srcId="{53CCEC62-41B2-4605-B646-3FA3FF7EFB38}" destId="{DA5289F1-B46A-498D-B690-3CC3D294B307}" srcOrd="0" destOrd="0" presId="urn:microsoft.com/office/officeart/2005/8/layout/radial2"/>
    <dgm:cxn modelId="{78727383-7B47-4E5C-B8C5-253FEE7F8CB6}" type="presParOf" srcId="{E7FC7505-3D08-48E6-84AF-DACC3C5AAFEA}" destId="{53DC350B-9BB9-415A-8281-87766AB55FB1}" srcOrd="0" destOrd="0" presId="urn:microsoft.com/office/officeart/2005/8/layout/radial2"/>
    <dgm:cxn modelId="{524C63B8-0198-4838-85D2-AB88168EA97E}" type="presParOf" srcId="{53DC350B-9BB9-415A-8281-87766AB55FB1}" destId="{FD16C77A-659B-4017-90F2-C19424E85A76}" srcOrd="0" destOrd="0" presId="urn:microsoft.com/office/officeart/2005/8/layout/radial2"/>
    <dgm:cxn modelId="{20FC3F54-EDB9-4516-B7DD-0C959D9F90D3}" type="presParOf" srcId="{FD16C77A-659B-4017-90F2-C19424E85A76}" destId="{C9E499D7-A86B-4FF2-BB74-BE564E01D355}" srcOrd="0" destOrd="0" presId="urn:microsoft.com/office/officeart/2005/8/layout/radial2"/>
    <dgm:cxn modelId="{44200649-F0AD-40F9-B2D6-CA1175FE5CBE}" type="presParOf" srcId="{FD16C77A-659B-4017-90F2-C19424E85A76}" destId="{47908ACE-945D-4E5E-A7DF-7EE51CE30CC7}" srcOrd="1" destOrd="0" presId="urn:microsoft.com/office/officeart/2005/8/layout/radial2"/>
    <dgm:cxn modelId="{1194540D-5A4D-4D9D-9B20-9210413365E8}" type="presParOf" srcId="{53DC350B-9BB9-415A-8281-87766AB55FB1}" destId="{F2B6D069-5A26-4A6C-832D-8BC26DFA9735}" srcOrd="1" destOrd="0" presId="urn:microsoft.com/office/officeart/2005/8/layout/radial2"/>
    <dgm:cxn modelId="{07E64432-620B-4840-9FBE-F978A4E15F87}" type="presParOf" srcId="{53DC350B-9BB9-415A-8281-87766AB55FB1}" destId="{A6B5A055-B8C1-4F35-870A-9CF20A6AC4B7}" srcOrd="2" destOrd="0" presId="urn:microsoft.com/office/officeart/2005/8/layout/radial2"/>
    <dgm:cxn modelId="{B1A2B519-1442-45E5-AD27-97C00BCD113B}" type="presParOf" srcId="{A6B5A055-B8C1-4F35-870A-9CF20A6AC4B7}" destId="{EC7752F1-A45C-40C5-8361-AEBC703B1FAE}" srcOrd="0" destOrd="0" presId="urn:microsoft.com/office/officeart/2005/8/layout/radial2"/>
    <dgm:cxn modelId="{A33948BB-87FF-4981-92D8-69083D7C332C}" type="presParOf" srcId="{A6B5A055-B8C1-4F35-870A-9CF20A6AC4B7}" destId="{5E2CBDE3-30BA-44D8-95B8-8C4DACD89FA0}" srcOrd="1" destOrd="0" presId="urn:microsoft.com/office/officeart/2005/8/layout/radial2"/>
    <dgm:cxn modelId="{60FBCD93-68B4-43C6-B8BF-7A2560040602}" type="presParOf" srcId="{53DC350B-9BB9-415A-8281-87766AB55FB1}" destId="{3A4497C2-681D-4434-B7F1-C89FF0749FAB}" srcOrd="3" destOrd="0" presId="urn:microsoft.com/office/officeart/2005/8/layout/radial2"/>
    <dgm:cxn modelId="{45E25C4F-CDB0-4AB8-A618-B68BCFA5A471}" type="presParOf" srcId="{53DC350B-9BB9-415A-8281-87766AB55FB1}" destId="{D89B4AD7-05EB-4E67-BBB1-17CF7DD0121B}" srcOrd="4" destOrd="0" presId="urn:microsoft.com/office/officeart/2005/8/layout/radial2"/>
    <dgm:cxn modelId="{84172C88-FCFE-4C61-9636-B364806E3398}" type="presParOf" srcId="{D89B4AD7-05EB-4E67-BBB1-17CF7DD0121B}" destId="{DA5289F1-B46A-498D-B690-3CC3D294B307}" srcOrd="0" destOrd="0" presId="urn:microsoft.com/office/officeart/2005/8/layout/radial2"/>
    <dgm:cxn modelId="{E982A241-5039-486D-9014-053CAC9299EA}" type="presParOf" srcId="{D89B4AD7-05EB-4E67-BBB1-17CF7DD0121B}" destId="{DD7C8C09-D08D-4306-BDAD-F69F560204F6}" srcOrd="1" destOrd="0" presId="urn:microsoft.com/office/officeart/2005/8/layout/radial2"/>
    <dgm:cxn modelId="{EDDCDD16-4CBA-45D2-A786-63B0193E2A36}" type="presParOf" srcId="{53DC350B-9BB9-415A-8281-87766AB55FB1}" destId="{D757B775-24B9-4626-8664-7F7243BBA61C}" srcOrd="5" destOrd="0" presId="urn:microsoft.com/office/officeart/2005/8/layout/radial2"/>
    <dgm:cxn modelId="{3782587B-90AE-48D2-9593-E1D84A0B9B37}" type="presParOf" srcId="{53DC350B-9BB9-415A-8281-87766AB55FB1}" destId="{1F71F6A8-DF52-4B2A-AE2D-DCC452374695}" srcOrd="6" destOrd="0" presId="urn:microsoft.com/office/officeart/2005/8/layout/radial2"/>
    <dgm:cxn modelId="{32E27B85-E1EF-4E80-A6E9-E103E9AC9F0D}" type="presParOf" srcId="{1F71F6A8-DF52-4B2A-AE2D-DCC452374695}" destId="{FB729DA9-772C-44AE-BA85-443B11414F1C}" srcOrd="0" destOrd="0" presId="urn:microsoft.com/office/officeart/2005/8/layout/radial2"/>
    <dgm:cxn modelId="{08293469-4694-4FFC-8379-49D2780516E8}" type="presParOf" srcId="{1F71F6A8-DF52-4B2A-AE2D-DCC452374695}" destId="{4763E3B2-B139-4F58-B030-C15699E275CC}" srcOrd="1" destOrd="0" presId="urn:microsoft.com/office/officeart/2005/8/layout/radial2"/>
  </dgm:cxnLst>
  <dgm:bg/>
  <dgm:whole/>
</dgm:dataModel>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357324A-F612-4714-BE96-A14D112AE14D}" type="datetimeFigureOut">
              <a:rPr lang="en-US" smtClean="0"/>
              <a:t>12/11/2007</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96F8AE89-3956-439C-B255-4BC3388BB47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57324A-F612-4714-BE96-A14D112AE14D}" type="datetimeFigureOut">
              <a:rPr lang="en-US" smtClean="0"/>
              <a:t>12/11/2007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F8AE89-3956-439C-B255-4BC3388BB4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57324A-F612-4714-BE96-A14D112AE14D}" type="datetimeFigureOut">
              <a:rPr lang="en-US" smtClean="0"/>
              <a:t>12/11/2007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F8AE89-3956-439C-B255-4BC3388BB4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357324A-F612-4714-BE96-A14D112AE14D}" type="datetimeFigureOut">
              <a:rPr lang="en-US" smtClean="0"/>
              <a:t>12/11/2007</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96F8AE89-3956-439C-B255-4BC3388BB47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357324A-F612-4714-BE96-A14D112AE14D}" type="datetimeFigureOut">
              <a:rPr lang="en-US" smtClean="0"/>
              <a:t>12/11/2007</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96F8AE89-3956-439C-B255-4BC3388BB479}"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357324A-F612-4714-BE96-A14D112AE14D}" type="datetimeFigureOut">
              <a:rPr lang="en-US" smtClean="0"/>
              <a:t>12/11/2007</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6F8AE89-3956-439C-B255-4BC3388BB47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357324A-F612-4714-BE96-A14D112AE14D}" type="datetimeFigureOut">
              <a:rPr lang="en-US" smtClean="0"/>
              <a:t>12/11/2007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96F8AE89-3956-439C-B255-4BC3388BB479}"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357324A-F612-4714-BE96-A14D112AE14D}" type="datetimeFigureOut">
              <a:rPr lang="en-US" smtClean="0"/>
              <a:t>12/11/2007</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F8AE89-3956-439C-B255-4BC3388BB47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357324A-F612-4714-BE96-A14D112AE14D}" type="datetimeFigureOut">
              <a:rPr lang="en-US" smtClean="0"/>
              <a:t>12/11/2007</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F8AE89-3956-439C-B255-4BC3388BB4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357324A-F612-4714-BE96-A14D112AE14D}" type="datetimeFigureOut">
              <a:rPr lang="en-US" smtClean="0"/>
              <a:t>12/11/2007</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F8AE89-3956-439C-B255-4BC3388BB47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357324A-F612-4714-BE96-A14D112AE14D}" type="datetimeFigureOut">
              <a:rPr lang="en-US" smtClean="0"/>
              <a:t>12/11/2007</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6F8AE89-3956-439C-B255-4BC3388BB479}"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357324A-F612-4714-BE96-A14D112AE14D}" type="datetimeFigureOut">
              <a:rPr lang="en-US" smtClean="0"/>
              <a:t>12/11/2007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6F8AE89-3956-439C-B255-4BC3388BB479}"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normAutofit/>
          </a:bodyPr>
          <a:lstStyle/>
          <a:p>
            <a:r>
              <a:rPr lang="en-US" sz="1800" dirty="0" smtClean="0"/>
              <a:t>By: Rafael Diaz, Bruce Haskin, Amanda Grant</a:t>
            </a:r>
            <a:endParaRPr lang="en-US" sz="1800" dirty="0"/>
          </a:p>
        </p:txBody>
      </p:sp>
      <p:pic>
        <p:nvPicPr>
          <p:cNvPr id="1026" name="Picture 2" descr="C:\Documents and Settings\Bruce\Desktop\viralmarket\viral.png"/>
          <p:cNvPicPr>
            <a:picLocks noChangeAspect="1" noChangeArrowheads="1"/>
          </p:cNvPicPr>
          <p:nvPr/>
        </p:nvPicPr>
        <p:blipFill>
          <a:blip r:embed="rId2"/>
          <a:srcRect/>
          <a:stretch>
            <a:fillRect/>
          </a:stretch>
        </p:blipFill>
        <p:spPr bwMode="auto">
          <a:xfrm>
            <a:off x="1652588" y="2147888"/>
            <a:ext cx="6210300" cy="1409700"/>
          </a:xfrm>
          <a:prstGeom prst="rect">
            <a:avLst/>
          </a:prstGeom>
          <a:noFill/>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latin typeface="Arial" pitchFamily="34" charset="0"/>
                <a:cs typeface="Arial" pitchFamily="34" charset="0"/>
              </a:rPr>
              <a:t>America’s number one marketing strategy.</a:t>
            </a:r>
            <a:endParaRPr lang="en-US" sz="2800" dirty="0">
              <a:latin typeface="Arial" pitchFamily="34" charset="0"/>
              <a:cs typeface="Arial" pitchFamily="34" charset="0"/>
            </a:endParaRPr>
          </a:p>
        </p:txBody>
      </p:sp>
      <p:sp>
        <p:nvSpPr>
          <p:cNvPr id="4" name="TextBox 3"/>
          <p:cNvSpPr txBox="1"/>
          <p:nvPr/>
        </p:nvSpPr>
        <p:spPr>
          <a:xfrm>
            <a:off x="533400" y="1752600"/>
            <a:ext cx="5334000" cy="1754326"/>
          </a:xfrm>
          <a:prstGeom prst="rect">
            <a:avLst/>
          </a:prstGeom>
          <a:noFill/>
        </p:spPr>
        <p:txBody>
          <a:bodyPr wrap="square" rtlCol="0">
            <a:spAutoFit/>
          </a:bodyPr>
          <a:lstStyle/>
          <a:p>
            <a:r>
              <a:rPr lang="en-US" i="1" dirty="0">
                <a:latin typeface="Arial" pitchFamily="34" charset="0"/>
                <a:cs typeface="Arial" pitchFamily="34" charset="0"/>
              </a:rPr>
              <a:t>Viral marketing </a:t>
            </a:r>
            <a:r>
              <a:rPr lang="en-US" dirty="0">
                <a:latin typeface="Arial" pitchFamily="34" charset="0"/>
                <a:cs typeface="Arial" pitchFamily="34" charset="0"/>
              </a:rPr>
              <a:t>is the most efficient way to advertise in today’s market. And with the confluence of users browsing the World Wide Web, companies are finding new ways of attracting and spreading their product messages.</a:t>
            </a:r>
          </a:p>
          <a:p>
            <a:endParaRPr lang="en-US"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Aim</a:t>
            </a:r>
            <a:endParaRPr lang="en-US" dirty="0"/>
          </a:p>
        </p:txBody>
      </p:sp>
      <p:sp>
        <p:nvSpPr>
          <p:cNvPr id="3" name="TextBox 2"/>
          <p:cNvSpPr txBox="1"/>
          <p:nvPr/>
        </p:nvSpPr>
        <p:spPr>
          <a:xfrm>
            <a:off x="533400" y="1600200"/>
            <a:ext cx="8458200" cy="4278094"/>
          </a:xfrm>
          <a:prstGeom prst="rect">
            <a:avLst/>
          </a:prstGeom>
          <a:noFill/>
        </p:spPr>
        <p:txBody>
          <a:bodyPr wrap="square" rtlCol="0">
            <a:spAutoFit/>
          </a:bodyPr>
          <a:lstStyle/>
          <a:p>
            <a:pPr>
              <a:lnSpc>
                <a:spcPct val="80000"/>
              </a:lnSpc>
              <a:buFont typeface="Arial" pitchFamily="34" charset="0"/>
              <a:buChar char="•"/>
            </a:pPr>
            <a:r>
              <a:rPr lang="en-US" sz="2000" dirty="0" smtClean="0">
                <a:latin typeface="Times New Roman" pitchFamily="18" charset="0"/>
              </a:rPr>
              <a:t>Viral marketing is the phenomenon that encourages the passage of the marketing message through people as the primary medium. </a:t>
            </a:r>
          </a:p>
          <a:p>
            <a:pPr>
              <a:lnSpc>
                <a:spcPct val="80000"/>
              </a:lnSpc>
              <a:buFont typeface="Arial" pitchFamily="34" charset="0"/>
              <a:buChar char="•"/>
            </a:pPr>
            <a:endParaRPr lang="en-US" sz="2000" dirty="0" smtClean="0">
              <a:latin typeface="Times New Roman" pitchFamily="18" charset="0"/>
            </a:endParaRPr>
          </a:p>
          <a:p>
            <a:pPr>
              <a:lnSpc>
                <a:spcPct val="80000"/>
              </a:lnSpc>
              <a:buFont typeface="Arial" pitchFamily="34" charset="0"/>
              <a:buChar char="•"/>
            </a:pPr>
            <a:r>
              <a:rPr lang="en-US" sz="2000" dirty="0" smtClean="0">
                <a:latin typeface="Times New Roman" pitchFamily="18" charset="0"/>
              </a:rPr>
              <a:t>The goal is to demonstrate intrinsic value of the product to the user in the attempt for a purchase </a:t>
            </a:r>
          </a:p>
          <a:p>
            <a:pPr>
              <a:lnSpc>
                <a:spcPct val="80000"/>
              </a:lnSpc>
              <a:buFont typeface="Arial" pitchFamily="34" charset="0"/>
              <a:buChar char="•"/>
            </a:pPr>
            <a:endParaRPr lang="en-US" sz="2000" dirty="0">
              <a:latin typeface="Times New Roman" pitchFamily="18" charset="0"/>
            </a:endParaRPr>
          </a:p>
          <a:p>
            <a:pPr>
              <a:lnSpc>
                <a:spcPct val="80000"/>
              </a:lnSpc>
              <a:buFont typeface="Arial" pitchFamily="34" charset="0"/>
              <a:buChar char="•"/>
            </a:pPr>
            <a:r>
              <a:rPr lang="en-US" sz="2000" dirty="0" smtClean="0">
                <a:latin typeface="Times New Roman" pitchFamily="18" charset="0"/>
              </a:rPr>
              <a:t>In order for the ad to be successful it needs to be:</a:t>
            </a:r>
          </a:p>
          <a:p>
            <a:pPr lvl="1">
              <a:lnSpc>
                <a:spcPct val="80000"/>
              </a:lnSpc>
              <a:buFont typeface="Arial" pitchFamily="34" charset="0"/>
              <a:buChar char="•"/>
            </a:pPr>
            <a:r>
              <a:rPr lang="en-US" sz="2000" dirty="0" smtClean="0">
                <a:latin typeface="Times New Roman" pitchFamily="18" charset="0"/>
              </a:rPr>
              <a:t>Entertaining </a:t>
            </a:r>
          </a:p>
          <a:p>
            <a:pPr lvl="1">
              <a:lnSpc>
                <a:spcPct val="80000"/>
              </a:lnSpc>
              <a:buFont typeface="Arial" pitchFamily="34" charset="0"/>
              <a:buChar char="•"/>
            </a:pPr>
            <a:r>
              <a:rPr lang="en-US" sz="2000" dirty="0" smtClean="0">
                <a:latin typeface="Times New Roman" pitchFamily="18" charset="0"/>
              </a:rPr>
              <a:t>Useable</a:t>
            </a:r>
          </a:p>
          <a:p>
            <a:pPr lvl="1">
              <a:lnSpc>
                <a:spcPct val="80000"/>
              </a:lnSpc>
              <a:buFont typeface="Arial" pitchFamily="34" charset="0"/>
              <a:buChar char="•"/>
            </a:pPr>
            <a:r>
              <a:rPr lang="en-US" sz="2000" dirty="0" smtClean="0">
                <a:latin typeface="Times New Roman" pitchFamily="18" charset="0"/>
              </a:rPr>
              <a:t>A Rewarding, or "Instant Gratification" </a:t>
            </a:r>
          </a:p>
          <a:p>
            <a:pPr lvl="1">
              <a:lnSpc>
                <a:spcPct val="80000"/>
              </a:lnSpc>
              <a:buFont typeface="Arial" pitchFamily="34" charset="0"/>
              <a:buChar char="•"/>
            </a:pPr>
            <a:r>
              <a:rPr lang="en-US" sz="2000" dirty="0" smtClean="0">
                <a:latin typeface="Times New Roman" pitchFamily="18" charset="0"/>
              </a:rPr>
              <a:t>Unique, Original</a:t>
            </a:r>
          </a:p>
          <a:p>
            <a:pPr>
              <a:lnSpc>
                <a:spcPct val="80000"/>
              </a:lnSpc>
              <a:buFont typeface="Arial" pitchFamily="34" charset="0"/>
              <a:buChar char="•"/>
            </a:pPr>
            <a:endParaRPr lang="en-US" sz="2000" dirty="0" smtClean="0">
              <a:latin typeface="Times New Roman" pitchFamily="18" charset="0"/>
            </a:endParaRPr>
          </a:p>
          <a:p>
            <a:pPr>
              <a:lnSpc>
                <a:spcPct val="80000"/>
              </a:lnSpc>
              <a:buFont typeface="Arial" pitchFamily="34" charset="0"/>
              <a:buChar char="•"/>
            </a:pPr>
            <a:r>
              <a:rPr lang="en-US" sz="2000" dirty="0" smtClean="0">
                <a:latin typeface="Times New Roman" pitchFamily="18" charset="0"/>
              </a:rPr>
              <a:t>Its main aim is to create a sense of usefulness amongst the individual users by establishing a sense of need or efficiency in the product. </a:t>
            </a:r>
          </a:p>
          <a:p>
            <a:pPr>
              <a:lnSpc>
                <a:spcPct val="80000"/>
              </a:lnSpc>
              <a:buFont typeface="Arial" pitchFamily="34" charset="0"/>
              <a:buChar char="•"/>
            </a:pPr>
            <a:endParaRPr lang="en-US" sz="2000" dirty="0" smtClean="0">
              <a:latin typeface="Times New Roman" pitchFamily="18" charset="0"/>
            </a:endParaRPr>
          </a:p>
          <a:p>
            <a:pPr>
              <a:lnSpc>
                <a:spcPct val="80000"/>
              </a:lnSpc>
              <a:buFont typeface="Arial" pitchFamily="34" charset="0"/>
              <a:buChar char="•"/>
            </a:pPr>
            <a:r>
              <a:rPr lang="en-US" sz="2000" dirty="0" smtClean="0">
                <a:latin typeface="Times New Roman" pitchFamily="18" charset="0"/>
              </a:rPr>
              <a:t>Hotmail's web address of "Hotmail“ is one case scenario</a:t>
            </a:r>
          </a:p>
          <a:p>
            <a:pPr>
              <a:lnSpc>
                <a:spcPct val="80000"/>
              </a:lnSpc>
              <a:buFont typeface="Arial" pitchFamily="34" charset="0"/>
              <a:buChar char="•"/>
            </a:pPr>
            <a:endParaRPr lang="en-US" sz="2000" dirty="0" smtClean="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3886200" cy="646331"/>
          </a:xfrm>
          <a:prstGeom prst="rect">
            <a:avLst/>
          </a:prstGeom>
          <a:noFill/>
        </p:spPr>
        <p:txBody>
          <a:bodyPr wrap="square" rtlCol="0">
            <a:spAutoFit/>
          </a:bodyPr>
          <a:lstStyle/>
          <a:p>
            <a:r>
              <a:rPr lang="en-US" dirty="0">
                <a:latin typeface="Arial" pitchFamily="34" charset="0"/>
                <a:cs typeface="Arial" pitchFamily="34" charset="0"/>
              </a:rPr>
              <a:t>So, what is </a:t>
            </a:r>
            <a:r>
              <a:rPr lang="en-US" i="1" dirty="0">
                <a:latin typeface="Arial" pitchFamily="34" charset="0"/>
                <a:cs typeface="Arial" pitchFamily="34" charset="0"/>
              </a:rPr>
              <a:t>viral marketing</a:t>
            </a:r>
            <a:r>
              <a:rPr lang="en-US" dirty="0">
                <a:latin typeface="Arial" pitchFamily="34" charset="0"/>
                <a:cs typeface="Arial" pitchFamily="34" charset="0"/>
              </a:rPr>
              <a:t>?</a:t>
            </a:r>
          </a:p>
          <a:p>
            <a:endParaRPr lang="en-US" dirty="0"/>
          </a:p>
        </p:txBody>
      </p:sp>
      <p:sp>
        <p:nvSpPr>
          <p:cNvPr id="3" name="TextBox 2"/>
          <p:cNvSpPr txBox="1"/>
          <p:nvPr/>
        </p:nvSpPr>
        <p:spPr>
          <a:xfrm>
            <a:off x="609600" y="1447800"/>
            <a:ext cx="5638800" cy="1200329"/>
          </a:xfrm>
          <a:prstGeom prst="rect">
            <a:avLst/>
          </a:prstGeom>
          <a:noFill/>
        </p:spPr>
        <p:txBody>
          <a:bodyPr wrap="square" rtlCol="0">
            <a:spAutoFit/>
          </a:bodyPr>
          <a:lstStyle/>
          <a:p>
            <a:r>
              <a:rPr lang="en-US" dirty="0">
                <a:latin typeface="Arial" pitchFamily="34" charset="0"/>
                <a:cs typeface="Arial" pitchFamily="34" charset="0"/>
              </a:rPr>
              <a:t>Essentially, </a:t>
            </a:r>
            <a:r>
              <a:rPr lang="en-US" i="1" dirty="0">
                <a:latin typeface="Arial" pitchFamily="34" charset="0"/>
                <a:cs typeface="Arial" pitchFamily="34" charset="0"/>
              </a:rPr>
              <a:t>viral marketing </a:t>
            </a:r>
            <a:r>
              <a:rPr lang="en-US" dirty="0">
                <a:latin typeface="Arial" pitchFamily="34" charset="0"/>
                <a:cs typeface="Arial" pitchFamily="34" charset="0"/>
              </a:rPr>
              <a:t>is a strategy of marketing that encourages users to spread along a marketing message.</a:t>
            </a:r>
          </a:p>
          <a:p>
            <a:endParaRPr lang="en-US" dirty="0"/>
          </a:p>
        </p:txBody>
      </p:sp>
      <p:graphicFrame>
        <p:nvGraphicFramePr>
          <p:cNvPr id="4" name="Diagram 3"/>
          <p:cNvGraphicFramePr/>
          <p:nvPr/>
        </p:nvGraphicFramePr>
        <p:xfrm>
          <a:off x="152400" y="1905000"/>
          <a:ext cx="67818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1524000" y="3352800"/>
            <a:ext cx="2023869" cy="1354217"/>
          </a:xfrm>
          <a:prstGeom prst="rect">
            <a:avLst/>
          </a:prstGeom>
          <a:noFill/>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Advertiser</a:t>
            </a:r>
            <a:endParaRPr lang="en-US" sz="2800" b="1" dirty="0" smtClean="0">
              <a:ln/>
              <a:solidFill>
                <a:schemeClr val="accent5">
                  <a:tint val="50000"/>
                  <a:satMod val="180000"/>
                </a:schemeClr>
              </a:solidFill>
            </a:endParaRPr>
          </a:p>
          <a:p>
            <a:pPr algn="ctr"/>
            <a:endParaRPr lang="en-US" sz="5400" b="1" cap="none" spc="0" dirty="0">
              <a:ln/>
              <a:solidFill>
                <a:schemeClr val="accent5">
                  <a:tint val="50000"/>
                  <a:satMod val="180000"/>
                </a:schemeClr>
              </a:solidFill>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8001000" cy="369332"/>
          </a:xfrm>
          <a:prstGeom prst="rect">
            <a:avLst/>
          </a:prstGeom>
          <a:noFill/>
        </p:spPr>
        <p:txBody>
          <a:bodyPr wrap="square" rtlCol="0">
            <a:spAutoFit/>
          </a:bodyPr>
          <a:lstStyle/>
          <a:p>
            <a:r>
              <a:rPr lang="en-US" dirty="0" smtClean="0"/>
              <a:t>Burger King “The Subservient Chicken”</a:t>
            </a:r>
            <a:endParaRPr lang="en-US" dirty="0"/>
          </a:p>
        </p:txBody>
      </p:sp>
      <p:sp>
        <p:nvSpPr>
          <p:cNvPr id="3" name="TextBox 2"/>
          <p:cNvSpPr txBox="1"/>
          <p:nvPr/>
        </p:nvSpPr>
        <p:spPr>
          <a:xfrm>
            <a:off x="533400" y="1524000"/>
            <a:ext cx="5562600" cy="646331"/>
          </a:xfrm>
          <a:prstGeom prst="rect">
            <a:avLst/>
          </a:prstGeom>
          <a:noFill/>
        </p:spPr>
        <p:txBody>
          <a:bodyPr wrap="square" rtlCol="0">
            <a:spAutoFit/>
          </a:bodyPr>
          <a:lstStyle/>
          <a:p>
            <a:r>
              <a:rPr lang="en-US" dirty="0" smtClean="0"/>
              <a:t>http://en.wikipedia.org/wiki/The_Subservient_Chicken</a:t>
            </a:r>
          </a:p>
          <a:p>
            <a:endParaRPr lang="en-US" dirty="0"/>
          </a:p>
        </p:txBody>
      </p:sp>
      <p:sp>
        <p:nvSpPr>
          <p:cNvPr id="4" name="Rectangle 3"/>
          <p:cNvSpPr/>
          <p:nvPr/>
        </p:nvSpPr>
        <p:spPr>
          <a:xfrm>
            <a:off x="609600" y="1981200"/>
            <a:ext cx="3814634" cy="369332"/>
          </a:xfrm>
          <a:prstGeom prst="rect">
            <a:avLst/>
          </a:prstGeom>
        </p:spPr>
        <p:txBody>
          <a:bodyPr wrap="none">
            <a:spAutoFit/>
          </a:bodyPr>
          <a:lstStyle/>
          <a:p>
            <a:r>
              <a:rPr lang="en-US" dirty="0" smtClean="0"/>
              <a:t>http://www.subservientchicken.com/</a:t>
            </a:r>
            <a:endParaRPr lang="en-US" dirty="0"/>
          </a:p>
        </p:txBody>
      </p:sp>
      <p:pic>
        <p:nvPicPr>
          <p:cNvPr id="5" name="Picture 5" descr="chicken"/>
          <p:cNvPicPr>
            <a:picLocks noChangeAspect="1" noChangeArrowheads="1"/>
          </p:cNvPicPr>
          <p:nvPr/>
        </p:nvPicPr>
        <p:blipFill>
          <a:blip r:embed="rId2"/>
          <a:srcRect/>
          <a:stretch>
            <a:fillRect/>
          </a:stretch>
        </p:blipFill>
        <p:spPr bwMode="auto">
          <a:xfrm>
            <a:off x="609600" y="2895600"/>
            <a:ext cx="3657600" cy="311310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 of the serpentine</a:t>
            </a:r>
            <a:endParaRPr lang="en-US" dirty="0"/>
          </a:p>
        </p:txBody>
      </p:sp>
      <p:sp>
        <p:nvSpPr>
          <p:cNvPr id="3" name="TextBox 2"/>
          <p:cNvSpPr txBox="1"/>
          <p:nvPr/>
        </p:nvSpPr>
        <p:spPr>
          <a:xfrm>
            <a:off x="609600" y="1752600"/>
            <a:ext cx="7010400" cy="646331"/>
          </a:xfrm>
          <a:prstGeom prst="rect">
            <a:avLst/>
          </a:prstGeom>
          <a:noFill/>
        </p:spPr>
        <p:txBody>
          <a:bodyPr wrap="square" rtlCol="0">
            <a:spAutoFit/>
          </a:bodyPr>
          <a:lstStyle/>
          <a:p>
            <a:r>
              <a:rPr lang="en-US" dirty="0" smtClean="0"/>
              <a:t>http://orderoftheserpentine.com/subliminal.html</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MySpace Advertising</a:t>
            </a:r>
            <a:endParaRPr lang="en-US" dirty="0"/>
          </a:p>
        </p:txBody>
      </p:sp>
      <p:sp>
        <p:nvSpPr>
          <p:cNvPr id="3" name="TextBox 2"/>
          <p:cNvSpPr txBox="1"/>
          <p:nvPr/>
        </p:nvSpPr>
        <p:spPr>
          <a:xfrm>
            <a:off x="457200" y="1676401"/>
            <a:ext cx="6705600" cy="923330"/>
          </a:xfrm>
          <a:prstGeom prst="rect">
            <a:avLst/>
          </a:prstGeom>
          <a:noFill/>
        </p:spPr>
        <p:txBody>
          <a:bodyPr wrap="square" rtlCol="0">
            <a:spAutoFit/>
          </a:bodyPr>
          <a:lstStyle/>
          <a:p>
            <a:r>
              <a:rPr lang="en-US" dirty="0" smtClean="0"/>
              <a:t>http://www.entrepreneurs-journey.com/418/marketing-with-myspacecom/</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Video Games</a:t>
            </a:r>
            <a:endParaRPr lang="en-US" dirty="0"/>
          </a:p>
        </p:txBody>
      </p:sp>
      <p:sp>
        <p:nvSpPr>
          <p:cNvPr id="3" name="TextBox 2"/>
          <p:cNvSpPr txBox="1"/>
          <p:nvPr/>
        </p:nvSpPr>
        <p:spPr>
          <a:xfrm>
            <a:off x="457200" y="1828800"/>
            <a:ext cx="6248400" cy="2308324"/>
          </a:xfrm>
          <a:prstGeom prst="rect">
            <a:avLst/>
          </a:prstGeom>
          <a:noFill/>
        </p:spPr>
        <p:txBody>
          <a:bodyPr wrap="square" rtlCol="0">
            <a:spAutoFit/>
          </a:bodyPr>
          <a:lstStyle/>
          <a:p>
            <a:r>
              <a:rPr lang="en-US" dirty="0" smtClean="0"/>
              <a:t>Halo’s “I Love Bee’s”</a:t>
            </a:r>
          </a:p>
          <a:p>
            <a:endParaRPr lang="en-US" dirty="0" smtClean="0"/>
          </a:p>
          <a:p>
            <a:r>
              <a:rPr lang="en-US" dirty="0" smtClean="0"/>
              <a:t>Shadow Of The Colossus</a:t>
            </a:r>
          </a:p>
          <a:p>
            <a:endParaRPr lang="en-US" dirty="0" smtClean="0"/>
          </a:p>
          <a:p>
            <a:r>
              <a:rPr lang="en-US" dirty="0" smtClean="0"/>
              <a:t>http://www.gwgcats.com/</a:t>
            </a:r>
          </a:p>
          <a:p>
            <a:endParaRPr lang="en-US" dirty="0" smtClean="0"/>
          </a:p>
          <a:p>
            <a:r>
              <a:rPr lang="en-US" dirty="0" smtClean="0"/>
              <a:t>Personal Experience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82</TotalTime>
  <Words>255</Words>
  <Application>Microsoft Office PowerPoint</Application>
  <PresentationFormat>On-screen Show (4:3)</PresentationFormat>
  <Paragraphs>41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Trek</vt:lpstr>
      <vt:lpstr>Slide 1</vt:lpstr>
      <vt:lpstr>America’s number one marketing strategy.</vt:lpstr>
      <vt:lpstr>The Aim</vt:lpstr>
      <vt:lpstr>Slide 4</vt:lpstr>
      <vt:lpstr>Slide 5</vt:lpstr>
      <vt:lpstr>Order of the serpentine</vt:lpstr>
      <vt:lpstr>MySpace Advertising</vt:lpstr>
      <vt:lpstr>In Video Games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Bruce</dc:creator>
  <cp:lastModifiedBy>Bruce</cp:lastModifiedBy>
  <cp:revision>9</cp:revision>
  <dcterms:created xsi:type="dcterms:W3CDTF">2007-12-12T03:12:03Z</dcterms:created>
  <dcterms:modified xsi:type="dcterms:W3CDTF">2007-12-12T04:34:52Z</dcterms:modified>
</cp:coreProperties>
</file>