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65E6A2-EA52-407B-B5B8-B5ED7343C8C4}" type="datetimeFigureOut">
              <a:rPr lang="en-US" smtClean="0"/>
              <a:t>12/22/2008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7BD54-0E6A-425C-97EE-00EBF3324D4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D2FC29-19FC-46BC-9DFE-6BC41EFDFB26}" type="datetimeFigureOut">
              <a:rPr lang="en-US" smtClean="0"/>
              <a:t>12/22/2008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EFEDF-43C2-4B54-8194-F3F454BB0AE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FC946-81C3-4C00-B3F8-86AC80CBD208}" type="datetime1">
              <a:rPr lang="en-US" smtClean="0"/>
              <a:t>12/22/2008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Expert Way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D7D-03ED-4E8C-98BE-4EFB4FD9E8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0CF24-F2F1-462E-9A2A-91BC64A20775}" type="datetime1">
              <a:rPr lang="en-US" smtClean="0"/>
              <a:t>12/22/2008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Expert Way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D7D-03ED-4E8C-98BE-4EFB4FD9E8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C0F25-9FA4-407C-A5E5-5BE347AD19B3}" type="datetime1">
              <a:rPr lang="en-US" smtClean="0"/>
              <a:t>12/22/2008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Expert Way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D7D-03ED-4E8C-98BE-4EFB4FD9E8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B00A-8F39-4EAE-992B-B80456479A9E}" type="datetime1">
              <a:rPr lang="en-US" smtClean="0"/>
              <a:t>12/22/2008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Expert Way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D7D-03ED-4E8C-98BE-4EFB4FD9E8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5CF58-B54B-4833-9F2A-BC0CC2684852}" type="datetime1">
              <a:rPr lang="en-US" smtClean="0"/>
              <a:t>12/22/2008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Expert Way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D7D-03ED-4E8C-98BE-4EFB4FD9E8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0E99-E9EA-4AE8-AD3D-F3A60750183B}" type="datetime1">
              <a:rPr lang="en-US" smtClean="0"/>
              <a:t>12/22/2008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Expert Way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D7D-03ED-4E8C-98BE-4EFB4FD9E8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08242-E5DC-4BFD-B44A-DF5965BC20CA}" type="datetime1">
              <a:rPr lang="en-US" smtClean="0"/>
              <a:t>12/22/2008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Expert Way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D7D-03ED-4E8C-98BE-4EFB4FD9E8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3306E-C8B3-407C-85F6-21DA1D54D276}" type="datetime1">
              <a:rPr lang="en-US" smtClean="0"/>
              <a:t>12/22/2008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Expert Way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D7D-03ED-4E8C-98BE-4EFB4FD9E8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03D2-5A6B-40AC-A3ED-C3D6499ECE55}" type="datetime1">
              <a:rPr lang="en-US" smtClean="0"/>
              <a:t>12/22/2008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Expert Way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D7D-03ED-4E8C-98BE-4EFB4FD9E8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447F-801F-47ED-AA0A-E67300CA42AD}" type="datetime1">
              <a:rPr lang="en-US" smtClean="0"/>
              <a:t>12/22/2008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Expert Way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D7D-03ED-4E8C-98BE-4EFB4FD9E8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770A9-7D28-4E2D-91F0-4ED750F27E1F}" type="datetime1">
              <a:rPr lang="en-US" smtClean="0"/>
              <a:t>12/22/2008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Expert Way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D7D-03ED-4E8C-98BE-4EFB4FD9E8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B5D59-BBEF-4F3F-A2F9-9E172517B2F6}" type="datetime1">
              <a:rPr lang="en-US" smtClean="0"/>
              <a:t>12/22/2008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Expert Way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54D7D-03ED-4E8C-98BE-4EFB4FD9E8A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Expert Way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do (hands on practice)</a:t>
            </a:r>
          </a:p>
          <a:p>
            <a:r>
              <a:rPr lang="en-US" b="1" dirty="0" smtClean="0"/>
              <a:t>MS Office Applications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13910-A401-494E-AA33-D6969487E9EC}" type="datetime1">
              <a:rPr lang="en-US" smtClean="0"/>
              <a:t>12/22/2008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D7D-03ED-4E8C-98BE-4EFB4FD9E8A5}" type="slidenum">
              <a:rPr lang="en-US" smtClean="0"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Expert Way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295400"/>
            <a:ext cx="5850621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 Office Applications (</a:t>
            </a:r>
            <a:r>
              <a:rPr lang="en-US" dirty="0" err="1" smtClean="0"/>
              <a:t>Ver</a:t>
            </a:r>
            <a:r>
              <a:rPr lang="en-US" dirty="0" smtClean="0"/>
              <a:t>- 2007)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</p:spPr>
        <p:txBody>
          <a:bodyPr/>
          <a:lstStyle/>
          <a:p>
            <a:r>
              <a:rPr lang="en-US" dirty="0" smtClean="0"/>
              <a:t>Word</a:t>
            </a:r>
          </a:p>
          <a:p>
            <a:r>
              <a:rPr lang="en-US" dirty="0" smtClean="0"/>
              <a:t>PowerPoint</a:t>
            </a:r>
          </a:p>
          <a:p>
            <a:r>
              <a:rPr lang="en-US" dirty="0" smtClean="0"/>
              <a:t>Excel</a:t>
            </a:r>
          </a:p>
          <a:p>
            <a:r>
              <a:rPr lang="en-US" dirty="0" smtClean="0"/>
              <a:t>Access</a:t>
            </a:r>
          </a:p>
          <a:p>
            <a:r>
              <a:rPr lang="en-US" dirty="0" smtClean="0"/>
              <a:t>Outlook</a:t>
            </a:r>
          </a:p>
          <a:p>
            <a:r>
              <a:rPr lang="en-US" dirty="0" smtClean="0"/>
              <a:t>Publisher</a:t>
            </a:r>
          </a:p>
          <a:p>
            <a:r>
              <a:rPr lang="en-US" dirty="0" err="1" smtClean="0"/>
              <a:t>Frontpage</a:t>
            </a:r>
            <a:r>
              <a:rPr lang="en-US" dirty="0" smtClean="0"/>
              <a:t> (Optional)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6248400"/>
            <a:ext cx="830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Shortcuts: </a:t>
            </a:r>
            <a:r>
              <a:rPr lang="en-US" dirty="0" err="1" smtClean="0"/>
              <a:t>winword</a:t>
            </a:r>
            <a:r>
              <a:rPr lang="en-US" dirty="0" smtClean="0"/>
              <a:t>, </a:t>
            </a:r>
            <a:r>
              <a:rPr lang="en-US" dirty="0" err="1" smtClean="0"/>
              <a:t>powerpnt</a:t>
            </a:r>
            <a:r>
              <a:rPr lang="en-US" dirty="0" smtClean="0"/>
              <a:t>, excel, </a:t>
            </a:r>
            <a:r>
              <a:rPr lang="en-US" dirty="0" err="1" smtClean="0"/>
              <a:t>msaccess</a:t>
            </a:r>
            <a:r>
              <a:rPr lang="en-US" dirty="0" smtClean="0"/>
              <a:t>, outlook, </a:t>
            </a:r>
            <a:r>
              <a:rPr lang="en-US" dirty="0" err="1" smtClean="0"/>
              <a:t>mspub</a:t>
            </a:r>
            <a:r>
              <a:rPr lang="en-US" dirty="0" smtClean="0"/>
              <a:t>,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45FF9-D2B8-4691-8D3D-1D5E4B024072}" type="datetime1">
              <a:rPr lang="en-US" smtClean="0"/>
              <a:t>12/22/2008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D7D-03ED-4E8C-98BE-4EFB4FD9E8A5}" type="slidenum">
              <a:rPr lang="en-US" smtClean="0"/>
              <a:t>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Expert Way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 PowerPoint 2007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Presentation fonts lost</a:t>
            </a:r>
          </a:p>
          <a:p>
            <a:pPr lvl="1"/>
            <a:r>
              <a:rPr lang="en-US" dirty="0" smtClean="0"/>
              <a:t>Save Your Fonts with Your Presentation</a:t>
            </a:r>
            <a:endParaRPr lang="en-US" dirty="0"/>
          </a:p>
          <a:p>
            <a:r>
              <a:rPr lang="en-US" dirty="0" smtClean="0"/>
              <a:t>Quick Copy</a:t>
            </a:r>
          </a:p>
          <a:p>
            <a:pPr lvl="1"/>
            <a:r>
              <a:rPr lang="en-US" dirty="0" smtClean="0"/>
              <a:t>Using Ctrl-Drag to Copy</a:t>
            </a:r>
          </a:p>
          <a:p>
            <a:r>
              <a:rPr lang="en-US" dirty="0" smtClean="0"/>
              <a:t>Multiple Backgrounds </a:t>
            </a:r>
          </a:p>
          <a:p>
            <a:pPr lvl="1"/>
            <a:r>
              <a:rPr lang="en-US" dirty="0" smtClean="0"/>
              <a:t>Hide Background Graphics</a:t>
            </a:r>
          </a:p>
          <a:p>
            <a:r>
              <a:rPr lang="en-US" dirty="0" smtClean="0"/>
              <a:t>Speaker Notes</a:t>
            </a:r>
          </a:p>
          <a:p>
            <a:pPr lvl="1"/>
            <a:r>
              <a:rPr lang="en-US" dirty="0" smtClean="0"/>
              <a:t>More information when you Show and Print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7DE43-64DC-4424-947B-95544F0ABD15}" type="datetime1">
              <a:rPr lang="en-US" smtClean="0"/>
              <a:t>12/22/2008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D7D-03ED-4E8C-98BE-4EFB4FD9E8A5}" type="slidenum">
              <a:rPr lang="en-US" smtClean="0"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Expert Way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 PowerPoint 2007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Too Big File- I can’t email this</a:t>
            </a:r>
          </a:p>
          <a:p>
            <a:pPr lvl="1"/>
            <a:r>
              <a:rPr lang="en-US" dirty="0" smtClean="0"/>
              <a:t>Save options (compress pictures option)</a:t>
            </a:r>
          </a:p>
          <a:p>
            <a:r>
              <a:rPr lang="en-US" dirty="0" smtClean="0"/>
              <a:t>Presentation for Distribution</a:t>
            </a:r>
          </a:p>
          <a:p>
            <a:pPr lvl="1"/>
            <a:r>
              <a:rPr lang="en-US" dirty="0" smtClean="0"/>
              <a:t>Default fonts, avoid sounds and </a:t>
            </a:r>
            <a:r>
              <a:rPr lang="en-US" dirty="0" err="1" smtClean="0"/>
              <a:t>vedio</a:t>
            </a:r>
            <a:r>
              <a:rPr lang="en-US" dirty="0" smtClean="0"/>
              <a:t>, reduce the file on save, save in a lower version, </a:t>
            </a:r>
            <a:r>
              <a:rPr lang="en-US" dirty="0" smtClean="0"/>
              <a:t>try once on other machine, </a:t>
            </a:r>
            <a:endParaRPr lang="en-US" dirty="0" smtClean="0"/>
          </a:p>
          <a:p>
            <a:r>
              <a:rPr lang="en-US" dirty="0" smtClean="0"/>
              <a:t>Master Slides for common objects</a:t>
            </a:r>
          </a:p>
          <a:p>
            <a:r>
              <a:rPr lang="en-US" dirty="0" smtClean="0"/>
              <a:t>Head / </a:t>
            </a:r>
            <a:r>
              <a:rPr lang="en-US" dirty="0" err="1" smtClean="0"/>
              <a:t>Foter</a:t>
            </a:r>
            <a:r>
              <a:rPr lang="en-US" dirty="0"/>
              <a:t> </a:t>
            </a:r>
            <a:r>
              <a:rPr lang="en-US" dirty="0" smtClean="0"/>
              <a:t>&amp; Some kind of version</a:t>
            </a:r>
          </a:p>
          <a:p>
            <a:r>
              <a:rPr lang="en-US" dirty="0" smtClean="0"/>
              <a:t>F1 – Power Point Demos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B188-AB12-447C-B943-B56FB7B88643}" type="datetime1">
              <a:rPr lang="en-US" smtClean="0"/>
              <a:t>12/22/2008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D7D-03ED-4E8C-98BE-4EFB4FD9E8A5}" type="slidenum">
              <a:rPr lang="en-US" smtClean="0"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Expert Way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 Word 2007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Saves  file with new extension (.</a:t>
            </a:r>
            <a:r>
              <a:rPr lang="en-US" dirty="0" err="1" smtClean="0"/>
              <a:t>docx</a:t>
            </a:r>
            <a:r>
              <a:rPr lang="en-US" dirty="0" smtClean="0"/>
              <a:t>)</a:t>
            </a:r>
          </a:p>
          <a:p>
            <a:r>
              <a:rPr lang="en-US" dirty="0" smtClean="0"/>
              <a:t>Styles – The easy way of editing/modification</a:t>
            </a:r>
          </a:p>
          <a:p>
            <a:r>
              <a:rPr lang="en-US" dirty="0" smtClean="0"/>
              <a:t>Can I get a PDF from word file (free Add-in)</a:t>
            </a:r>
          </a:p>
          <a:p>
            <a:r>
              <a:rPr lang="en-US" dirty="0" smtClean="0"/>
              <a:t>Cross References</a:t>
            </a:r>
          </a:p>
          <a:p>
            <a:r>
              <a:rPr lang="en-US" dirty="0" smtClean="0"/>
              <a:t>Cover Page – where were they earlier…</a:t>
            </a:r>
          </a:p>
          <a:p>
            <a:r>
              <a:rPr lang="en-US" dirty="0" smtClean="0"/>
              <a:t>View Options – Thumbnail, Full Screen Reading etc</a:t>
            </a:r>
          </a:p>
          <a:p>
            <a:r>
              <a:rPr lang="en-US" dirty="0" smtClean="0"/>
              <a:t>New Insert Menu (Ribbon)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B00A-8F39-4EAE-992B-B80456479A9E}" type="datetime1">
              <a:rPr lang="en-US" smtClean="0"/>
              <a:t>12/22/2008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Expert Way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D7D-03ED-4E8C-98BE-4EFB4FD9E8A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web page of my own - </a:t>
            </a:r>
            <a:r>
              <a:rPr lang="en-US" dirty="0" err="1" smtClean="0"/>
              <a:t>Frontpage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Planning Content – Text, Graphics, files etc.</a:t>
            </a:r>
          </a:p>
          <a:p>
            <a:r>
              <a:rPr lang="en-US" dirty="0" smtClean="0"/>
              <a:t>Folder Structure</a:t>
            </a:r>
          </a:p>
          <a:p>
            <a:r>
              <a:rPr lang="en-US" dirty="0" smtClean="0"/>
              <a:t>Template</a:t>
            </a:r>
          </a:p>
          <a:p>
            <a:r>
              <a:rPr lang="en-US" dirty="0" smtClean="0"/>
              <a:t>Graphics</a:t>
            </a:r>
          </a:p>
          <a:p>
            <a:r>
              <a:rPr lang="en-US" dirty="0" smtClean="0"/>
              <a:t>Placing the contents (using table)</a:t>
            </a:r>
          </a:p>
          <a:p>
            <a:r>
              <a:rPr lang="en-US" dirty="0" smtClean="0"/>
              <a:t>Linking (internal &amp; External)</a:t>
            </a:r>
          </a:p>
          <a:p>
            <a:r>
              <a:rPr lang="en-US" dirty="0" smtClean="0"/>
              <a:t>Upload to free servers - easy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B00A-8F39-4EAE-992B-B80456479A9E}" type="datetime1">
              <a:rPr lang="en-US" smtClean="0"/>
              <a:t>12/22/2008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Expert Way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D7D-03ED-4E8C-98BE-4EFB4FD9E8A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267</Words>
  <Application>Microsoft Office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Expert Way</vt:lpstr>
      <vt:lpstr>MS Office Applications (Ver- 2007)</vt:lpstr>
      <vt:lpstr>MS PowerPoint 2007</vt:lpstr>
      <vt:lpstr>MS PowerPoint 2007</vt:lpstr>
      <vt:lpstr>MS Word 2007</vt:lpstr>
      <vt:lpstr>A web page of my own - Frontpage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Expert Way</dc:title>
  <dc:creator>Gurpreet</dc:creator>
  <cp:lastModifiedBy>Gurpreet</cp:lastModifiedBy>
  <cp:revision>55</cp:revision>
  <dcterms:created xsi:type="dcterms:W3CDTF">2008-12-22T04:39:43Z</dcterms:created>
  <dcterms:modified xsi:type="dcterms:W3CDTF">2008-12-22T07:04:48Z</dcterms:modified>
</cp:coreProperties>
</file>