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08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E2DF074-D2E3-4F4A-831B-96B4EAE72A26}" type="datetimeFigureOut">
              <a:rPr lang="es-MX" smtClean="0"/>
              <a:t>23/09/2009</a:t>
            </a:fld>
            <a:endParaRPr lang="es-MX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D901DA0-E322-414B-B3B7-0AEF9641E362}" type="slidenum">
              <a:rPr lang="es-MX" smtClean="0"/>
              <a:t>‹#›</a:t>
            </a:fld>
            <a:endParaRPr lang="es-MX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>
            <a:extLst/>
          </a:lstStyle>
          <a:p>
            <a:endParaRPr lang="es-ES" dirty="0"/>
          </a:p>
        </p:txBody>
      </p:sp>
      <p:sp>
        <p:nvSpPr>
          <p:cNvPr id="4" name="Rectangle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extLst/>
          </a:lstStyle>
          <a:p>
            <a:fld id="{61807874-5299-41B2-A37A-6AA3547857F4}" type="slidenum">
              <a:rPr lang="es-ES" smtClean="0"/>
              <a:pPr/>
              <a:t>8</a:t>
            </a:fld>
            <a:endParaRPr lang="es-E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s-MX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s-MX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0582D9-BA84-4D3A-AF3A-A00CFC3AF75B}" type="datetimeFigureOut">
              <a:rPr lang="es-MX" smtClean="0"/>
              <a:t>23/09/2009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3C45E-3E1D-4CED-9400-5687E4825A95}" type="slidenum">
              <a:rPr lang="es-MX" smtClean="0"/>
              <a:t>‹#›</a:t>
            </a:fld>
            <a:endParaRPr lang="es-MX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MX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MX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0582D9-BA84-4D3A-AF3A-A00CFC3AF75B}" type="datetimeFigureOut">
              <a:rPr lang="es-MX" smtClean="0"/>
              <a:t>23/09/2009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3C45E-3E1D-4CED-9400-5687E4825A95}" type="slidenum">
              <a:rPr lang="es-MX" smtClean="0"/>
              <a:t>‹#›</a:t>
            </a:fld>
            <a:endParaRPr lang="es-MX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s-MX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MX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0582D9-BA84-4D3A-AF3A-A00CFC3AF75B}" type="datetimeFigureOut">
              <a:rPr lang="es-MX" smtClean="0"/>
              <a:t>23/09/2009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3C45E-3E1D-4CED-9400-5687E4825A95}" type="slidenum">
              <a:rPr lang="es-MX" smtClean="0"/>
              <a:t>‹#›</a:t>
            </a:fld>
            <a:endParaRPr lang="es-MX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oincidencia de elemen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4"/>
          <p:cNvSpPr>
            <a:spLocks noGrp="1"/>
          </p:cNvSpPr>
          <p:nvPr>
            <p:ph type="ftr" sz="quarter" idx="11"/>
          </p:nvPr>
        </p:nvSpPr>
        <p:spPr/>
        <p:txBody>
          <a:bodyPr vert="horz"/>
          <a:lstStyle>
            <a:extLst/>
          </a:lstStyle>
          <a:p>
            <a:endParaRPr kumimoji="0" lang="es-ES"/>
          </a:p>
        </p:txBody>
      </p:sp>
      <p:sp>
        <p:nvSpPr>
          <p:cNvPr id="16" name="Rectangle 7"/>
          <p:cNvSpPr>
            <a:spLocks noGrp="1"/>
          </p:cNvSpPr>
          <p:nvPr>
            <p:ph type="body" sz="quarter" idx="13" hasCustomPrompt="1"/>
          </p:nvPr>
        </p:nvSpPr>
        <p:spPr>
          <a:xfrm>
            <a:off x="914400" y="2057400"/>
            <a:ext cx="2971800" cy="457200"/>
          </a:xfrm>
          <a:prstGeom prst="roundRect">
            <a:avLst>
              <a:gd name="adj" fmla="val 16667"/>
            </a:avLst>
          </a:prstGeom>
        </p:spPr>
        <p:style>
          <a:lnRef idx="1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anchor="ctr"/>
          <a:lstStyle>
            <a:lvl1pPr algn="ctr" eaLnBrk="1" latinLnBrk="0" hangingPunct="1">
              <a:buFontTx/>
              <a:buNone/>
              <a:defRPr kumimoji="0" lang="es-ES"/>
            </a:lvl1pPr>
            <a:lvl2pPr eaLnBrk="1" latinLnBrk="0" hangingPunct="1">
              <a:buFontTx/>
              <a:buChar char="•"/>
              <a:defRPr kumimoji="0" lang="es-ES"/>
            </a:lvl2pPr>
            <a:lvl3pPr eaLnBrk="1" latinLnBrk="0" hangingPunct="1">
              <a:buFontTx/>
              <a:buChar char="•"/>
              <a:defRPr kumimoji="0" lang="es-ES"/>
            </a:lvl3pPr>
            <a:lvl4pPr eaLnBrk="1" latinLnBrk="0" hangingPunct="1">
              <a:buFontTx/>
              <a:buChar char="•"/>
              <a:defRPr kumimoji="0" lang="es-ES"/>
            </a:lvl4pPr>
            <a:lvl5pPr eaLnBrk="1" latinLnBrk="0" hangingPunct="1">
              <a:buFontTx/>
              <a:buChar char="•"/>
              <a:defRPr kumimoji="0" lang="es-ES"/>
            </a:lvl5pPr>
            <a:extLst/>
          </a:lstStyle>
          <a:p>
            <a:pPr lvl="0"/>
            <a:r>
              <a:rPr kumimoji="0" lang="es-ES"/>
              <a:t>Haga clic para agregar el elemento 1</a:t>
            </a:r>
          </a:p>
        </p:txBody>
      </p:sp>
      <p:sp>
        <p:nvSpPr>
          <p:cNvPr id="12" name="Rectangle 7"/>
          <p:cNvSpPr>
            <a:spLocks noGrp="1"/>
          </p:cNvSpPr>
          <p:nvPr>
            <p:ph type="body" sz="quarter" idx="14" hasCustomPrompt="1"/>
          </p:nvPr>
        </p:nvSpPr>
        <p:spPr>
          <a:xfrm>
            <a:off x="914400" y="2971800"/>
            <a:ext cx="2971800" cy="457200"/>
          </a:xfrm>
          <a:prstGeom prst="roundRect">
            <a:avLst>
              <a:gd name="adj" fmla="val 16667"/>
            </a:avLst>
          </a:prstGeom>
        </p:spPr>
        <p:style>
          <a:lnRef idx="1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anchor="ctr"/>
          <a:lstStyle>
            <a:lvl1pPr algn="ctr" eaLnBrk="1" latinLnBrk="0" hangingPunct="1">
              <a:buFontTx/>
              <a:buNone/>
              <a:defRPr kumimoji="0" lang="es-ES"/>
            </a:lvl1pPr>
            <a:lvl2pPr eaLnBrk="1" latinLnBrk="0" hangingPunct="1">
              <a:buFontTx/>
              <a:buChar char="•"/>
              <a:defRPr kumimoji="0" lang="es-ES"/>
            </a:lvl2pPr>
            <a:lvl3pPr eaLnBrk="1" latinLnBrk="0" hangingPunct="1">
              <a:buFontTx/>
              <a:buChar char="•"/>
              <a:defRPr kumimoji="0" lang="es-ES"/>
            </a:lvl3pPr>
            <a:lvl4pPr eaLnBrk="1" latinLnBrk="0" hangingPunct="1">
              <a:buFontTx/>
              <a:buChar char="•"/>
              <a:defRPr kumimoji="0" lang="es-ES"/>
            </a:lvl4pPr>
            <a:lvl5pPr eaLnBrk="1" latinLnBrk="0" hangingPunct="1">
              <a:buFontTx/>
              <a:buChar char="•"/>
              <a:defRPr kumimoji="0" lang="es-ES"/>
            </a:lvl5pPr>
            <a:extLst/>
          </a:lstStyle>
          <a:p>
            <a:pPr lvl="0"/>
            <a:r>
              <a:rPr kumimoji="0" lang="es-ES"/>
              <a:t>Haga clic para agregar el elemento 2</a:t>
            </a:r>
          </a:p>
        </p:txBody>
      </p:sp>
      <p:sp>
        <p:nvSpPr>
          <p:cNvPr id="13" name="Rectangle 7"/>
          <p:cNvSpPr>
            <a:spLocks noGrp="1"/>
          </p:cNvSpPr>
          <p:nvPr>
            <p:ph type="body" sz="quarter" idx="15" hasCustomPrompt="1"/>
          </p:nvPr>
        </p:nvSpPr>
        <p:spPr>
          <a:xfrm>
            <a:off x="914400" y="3886200"/>
            <a:ext cx="2971800" cy="457200"/>
          </a:xfrm>
          <a:prstGeom prst="roundRect">
            <a:avLst>
              <a:gd name="adj" fmla="val 16667"/>
            </a:avLst>
          </a:prstGeom>
        </p:spPr>
        <p:style>
          <a:lnRef idx="1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anchor="ctr"/>
          <a:lstStyle>
            <a:lvl1pPr algn="ctr" eaLnBrk="1" latinLnBrk="0" hangingPunct="1">
              <a:buFontTx/>
              <a:buNone/>
              <a:defRPr kumimoji="0" lang="es-ES"/>
            </a:lvl1pPr>
            <a:lvl2pPr eaLnBrk="1" latinLnBrk="0" hangingPunct="1">
              <a:buFontTx/>
              <a:buChar char="•"/>
              <a:defRPr kumimoji="0" lang="es-ES"/>
            </a:lvl2pPr>
            <a:lvl3pPr eaLnBrk="1" latinLnBrk="0" hangingPunct="1">
              <a:buFontTx/>
              <a:buChar char="•"/>
              <a:defRPr kumimoji="0" lang="es-ES"/>
            </a:lvl3pPr>
            <a:lvl4pPr eaLnBrk="1" latinLnBrk="0" hangingPunct="1">
              <a:buFontTx/>
              <a:buChar char="•"/>
              <a:defRPr kumimoji="0" lang="es-ES"/>
            </a:lvl4pPr>
            <a:lvl5pPr eaLnBrk="1" latinLnBrk="0" hangingPunct="1">
              <a:buFontTx/>
              <a:buChar char="•"/>
              <a:defRPr kumimoji="0" lang="es-ES"/>
            </a:lvl5pPr>
            <a:extLst/>
          </a:lstStyle>
          <a:p>
            <a:pPr lvl="0"/>
            <a:r>
              <a:rPr kumimoji="0" lang="es-ES"/>
              <a:t>Haga clic para agregar el elemento 3</a:t>
            </a:r>
          </a:p>
        </p:txBody>
      </p:sp>
      <p:sp>
        <p:nvSpPr>
          <p:cNvPr id="14" name="Rectangle 7"/>
          <p:cNvSpPr>
            <a:spLocks noGrp="1"/>
          </p:cNvSpPr>
          <p:nvPr>
            <p:ph type="body" sz="quarter" idx="16" hasCustomPrompt="1"/>
          </p:nvPr>
        </p:nvSpPr>
        <p:spPr>
          <a:xfrm>
            <a:off x="914400" y="4800600"/>
            <a:ext cx="2971800" cy="457200"/>
          </a:xfrm>
          <a:prstGeom prst="roundRect">
            <a:avLst>
              <a:gd name="adj" fmla="val 16667"/>
            </a:avLst>
          </a:prstGeom>
        </p:spPr>
        <p:style>
          <a:lnRef idx="1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anchor="ctr"/>
          <a:lstStyle>
            <a:lvl1pPr algn="ctr" eaLnBrk="1" latinLnBrk="0" hangingPunct="1">
              <a:buFontTx/>
              <a:buNone/>
              <a:defRPr kumimoji="0" lang="es-ES"/>
            </a:lvl1pPr>
            <a:lvl2pPr eaLnBrk="1" latinLnBrk="0" hangingPunct="1">
              <a:buFontTx/>
              <a:buChar char="•"/>
              <a:defRPr kumimoji="0" lang="es-ES"/>
            </a:lvl2pPr>
            <a:lvl3pPr eaLnBrk="1" latinLnBrk="0" hangingPunct="1">
              <a:buFontTx/>
              <a:buChar char="•"/>
              <a:defRPr kumimoji="0" lang="es-ES"/>
            </a:lvl3pPr>
            <a:lvl4pPr eaLnBrk="1" latinLnBrk="0" hangingPunct="1">
              <a:buFontTx/>
              <a:buChar char="•"/>
              <a:defRPr kumimoji="0" lang="es-ES"/>
            </a:lvl4pPr>
            <a:lvl5pPr eaLnBrk="1" latinLnBrk="0" hangingPunct="1">
              <a:buFontTx/>
              <a:buChar char="•"/>
              <a:defRPr kumimoji="0" lang="es-ES"/>
            </a:lvl5pPr>
            <a:extLst/>
          </a:lstStyle>
          <a:p>
            <a:pPr lvl="0"/>
            <a:r>
              <a:rPr kumimoji="0" lang="es-ES"/>
              <a:t>Haga clic para agregar el elemento 4</a:t>
            </a:r>
          </a:p>
        </p:txBody>
      </p:sp>
      <p:sp>
        <p:nvSpPr>
          <p:cNvPr id="10" name="Rectangle 7"/>
          <p:cNvSpPr>
            <a:spLocks noGrp="1"/>
          </p:cNvSpPr>
          <p:nvPr>
            <p:ph type="body" sz="quarter" idx="17" hasCustomPrompt="1"/>
          </p:nvPr>
        </p:nvSpPr>
        <p:spPr>
          <a:xfrm>
            <a:off x="914400" y="5715000"/>
            <a:ext cx="2971800" cy="457200"/>
          </a:xfrm>
          <a:prstGeom prst="roundRect">
            <a:avLst>
              <a:gd name="adj" fmla="val 16667"/>
            </a:avLst>
          </a:prstGeom>
        </p:spPr>
        <p:style>
          <a:lnRef idx="1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anchor="ctr"/>
          <a:lstStyle>
            <a:lvl1pPr algn="ctr" eaLnBrk="1" latinLnBrk="0" hangingPunct="1">
              <a:buFontTx/>
              <a:buNone/>
              <a:defRPr kumimoji="0" lang="es-ES"/>
            </a:lvl1pPr>
            <a:lvl2pPr eaLnBrk="1" latinLnBrk="0" hangingPunct="1">
              <a:buFontTx/>
              <a:buChar char="•"/>
              <a:defRPr kumimoji="0" lang="es-ES"/>
            </a:lvl2pPr>
            <a:lvl3pPr eaLnBrk="1" latinLnBrk="0" hangingPunct="1">
              <a:buFontTx/>
              <a:buChar char="•"/>
              <a:defRPr kumimoji="0" lang="es-ES"/>
            </a:lvl3pPr>
            <a:lvl4pPr eaLnBrk="1" latinLnBrk="0" hangingPunct="1">
              <a:buFontTx/>
              <a:buChar char="•"/>
              <a:defRPr kumimoji="0" lang="es-ES"/>
            </a:lvl4pPr>
            <a:lvl5pPr eaLnBrk="1" latinLnBrk="0" hangingPunct="1">
              <a:buFontTx/>
              <a:buChar char="•"/>
              <a:defRPr kumimoji="0" lang="es-ES"/>
            </a:lvl5pPr>
            <a:extLst/>
          </a:lstStyle>
          <a:p>
            <a:pPr lvl="0"/>
            <a:r>
              <a:rPr kumimoji="0" lang="es-ES"/>
              <a:t>Haga clic para agregar el elemento 5</a:t>
            </a:r>
          </a:p>
        </p:txBody>
      </p:sp>
      <p:sp>
        <p:nvSpPr>
          <p:cNvPr id="20" name="Rectangle 3"/>
          <p:cNvSpPr>
            <a:spLocks noGrp="1"/>
          </p:cNvSpPr>
          <p:nvPr>
            <p:ph type="dt" sz="half" idx="10"/>
          </p:nvPr>
        </p:nvSpPr>
        <p:spPr/>
        <p:txBody>
          <a:bodyPr vert="horz"/>
          <a:lstStyle>
            <a:lvl1pPr algn="r" eaLnBrk="1" latinLnBrk="0" hangingPunct="1">
              <a:defRPr kumimoji="0" lang="es-ES"/>
            </a:lvl1pPr>
            <a:extLst/>
          </a:lstStyle>
          <a:p>
            <a:fld id="{1BEBB2CB-903D-46EF-8227-E770ED8FF514}" type="datetimeFigureOut">
              <a:rPr/>
              <a:pPr/>
              <a:t>30/6/2006</a:t>
            </a:fld>
            <a:endParaRPr kumimoji="0" lang="es-ES"/>
          </a:p>
        </p:txBody>
      </p:sp>
      <p:sp>
        <p:nvSpPr>
          <p:cNvPr id="15" name="Rectangle 7"/>
          <p:cNvSpPr>
            <a:spLocks noGrp="1"/>
          </p:cNvSpPr>
          <p:nvPr>
            <p:ph type="body" sz="quarter" idx="18" hasCustomPrompt="1"/>
          </p:nvPr>
        </p:nvSpPr>
        <p:spPr>
          <a:xfrm>
            <a:off x="4800600" y="2057400"/>
            <a:ext cx="2971800" cy="457200"/>
          </a:xfrm>
          <a:prstGeom prst="roundRect">
            <a:avLst>
              <a:gd name="adj" fmla="val 16667"/>
            </a:avLst>
          </a:prstGeom>
        </p:spPr>
        <p:style>
          <a:lnRef idx="1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vert="horz" anchor="ctr"/>
          <a:lstStyle>
            <a:lvl1pPr algn="ctr" eaLnBrk="1" latinLnBrk="0" hangingPunct="1">
              <a:buFontTx/>
              <a:buNone/>
              <a:defRPr kumimoji="0" lang="es-ES"/>
            </a:lvl1pPr>
            <a:lvl2pPr eaLnBrk="1" latinLnBrk="0" hangingPunct="1">
              <a:buFontTx/>
              <a:buChar char="•"/>
              <a:defRPr kumimoji="0" lang="es-ES"/>
            </a:lvl2pPr>
            <a:lvl3pPr eaLnBrk="1" latinLnBrk="0" hangingPunct="1">
              <a:buFontTx/>
              <a:buChar char="•"/>
              <a:defRPr kumimoji="0" lang="es-ES"/>
            </a:lvl3pPr>
            <a:lvl4pPr eaLnBrk="1" latinLnBrk="0" hangingPunct="1">
              <a:buFontTx/>
              <a:buChar char="•"/>
              <a:defRPr kumimoji="0" lang="es-ES"/>
            </a:lvl4pPr>
            <a:lvl5pPr eaLnBrk="1" latinLnBrk="0" hangingPunct="1">
              <a:buFontTx/>
              <a:buChar char="•"/>
              <a:defRPr kumimoji="0" lang="es-ES"/>
            </a:lvl5pPr>
            <a:extLst/>
          </a:lstStyle>
          <a:p>
            <a:pPr lvl="0"/>
            <a:r>
              <a:rPr kumimoji="0" lang="es-ES"/>
              <a:t>Haga clic para agregar la coincidencia 5</a:t>
            </a:r>
          </a:p>
        </p:txBody>
      </p:sp>
      <p:sp>
        <p:nvSpPr>
          <p:cNvPr id="17" name="Rectangle 7"/>
          <p:cNvSpPr>
            <a:spLocks noGrp="1"/>
          </p:cNvSpPr>
          <p:nvPr>
            <p:ph type="body" sz="quarter" idx="19" hasCustomPrompt="1"/>
          </p:nvPr>
        </p:nvSpPr>
        <p:spPr>
          <a:xfrm>
            <a:off x="4800600" y="2971800"/>
            <a:ext cx="2971800" cy="457200"/>
          </a:xfrm>
          <a:prstGeom prst="roundRect">
            <a:avLst>
              <a:gd name="adj" fmla="val 16667"/>
            </a:avLst>
          </a:prstGeom>
        </p:spPr>
        <p:style>
          <a:lnRef idx="1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vert="horz" anchor="ctr"/>
          <a:lstStyle>
            <a:lvl1pPr algn="ctr" eaLnBrk="1" latinLnBrk="0" hangingPunct="1">
              <a:buFontTx/>
              <a:buNone/>
              <a:defRPr kumimoji="0" lang="es-ES"/>
            </a:lvl1pPr>
            <a:lvl2pPr eaLnBrk="1" latinLnBrk="0" hangingPunct="1">
              <a:buFontTx/>
              <a:buChar char="•"/>
              <a:defRPr kumimoji="0" lang="es-ES"/>
            </a:lvl2pPr>
            <a:lvl3pPr eaLnBrk="1" latinLnBrk="0" hangingPunct="1">
              <a:buFontTx/>
              <a:buChar char="•"/>
              <a:defRPr kumimoji="0" lang="es-ES"/>
            </a:lvl3pPr>
            <a:lvl4pPr eaLnBrk="1" latinLnBrk="0" hangingPunct="1">
              <a:buFontTx/>
              <a:buChar char="•"/>
              <a:defRPr kumimoji="0" lang="es-ES"/>
            </a:lvl4pPr>
            <a:lvl5pPr eaLnBrk="1" latinLnBrk="0" hangingPunct="1">
              <a:buFontTx/>
              <a:buChar char="•"/>
              <a:defRPr kumimoji="0" lang="es-ES"/>
            </a:lvl5pPr>
            <a:extLst/>
          </a:lstStyle>
          <a:p>
            <a:pPr lvl="0"/>
            <a:r>
              <a:rPr kumimoji="0" lang="es-ES"/>
              <a:t>Haga clic para agregar la coincidencia 3</a:t>
            </a:r>
          </a:p>
        </p:txBody>
      </p:sp>
      <p:sp>
        <p:nvSpPr>
          <p:cNvPr id="18" name="Rectangle 7"/>
          <p:cNvSpPr>
            <a:spLocks noGrp="1"/>
          </p:cNvSpPr>
          <p:nvPr>
            <p:ph type="body" sz="quarter" idx="20" hasCustomPrompt="1"/>
          </p:nvPr>
        </p:nvSpPr>
        <p:spPr>
          <a:xfrm>
            <a:off x="4800600" y="3886200"/>
            <a:ext cx="2971800" cy="457200"/>
          </a:xfrm>
          <a:prstGeom prst="roundRect">
            <a:avLst>
              <a:gd name="adj" fmla="val 16667"/>
            </a:avLst>
          </a:prstGeom>
        </p:spPr>
        <p:style>
          <a:lnRef idx="1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vert="horz" anchor="ctr"/>
          <a:lstStyle>
            <a:lvl1pPr algn="ctr" eaLnBrk="1" latinLnBrk="0" hangingPunct="1">
              <a:buFontTx/>
              <a:buNone/>
              <a:defRPr kumimoji="0" lang="es-ES"/>
            </a:lvl1pPr>
            <a:lvl2pPr eaLnBrk="1" latinLnBrk="0" hangingPunct="1">
              <a:buFontTx/>
              <a:buChar char="•"/>
              <a:defRPr kumimoji="0" lang="es-ES"/>
            </a:lvl2pPr>
            <a:lvl3pPr eaLnBrk="1" latinLnBrk="0" hangingPunct="1">
              <a:buFontTx/>
              <a:buChar char="•"/>
              <a:defRPr kumimoji="0" lang="es-ES"/>
            </a:lvl3pPr>
            <a:lvl4pPr eaLnBrk="1" latinLnBrk="0" hangingPunct="1">
              <a:buFontTx/>
              <a:buChar char="•"/>
              <a:defRPr kumimoji="0" lang="es-ES"/>
            </a:lvl4pPr>
            <a:lvl5pPr eaLnBrk="1" latinLnBrk="0" hangingPunct="1">
              <a:buFontTx/>
              <a:buChar char="•"/>
              <a:defRPr kumimoji="0" lang="es-ES"/>
            </a:lvl5pPr>
            <a:extLst/>
          </a:lstStyle>
          <a:p>
            <a:pPr lvl="0"/>
            <a:r>
              <a:rPr kumimoji="0" lang="es-ES"/>
              <a:t>Haga clic para agregar la coincidencia 1</a:t>
            </a:r>
          </a:p>
        </p:txBody>
      </p:sp>
      <p:sp>
        <p:nvSpPr>
          <p:cNvPr id="19" name="Rectangle 7"/>
          <p:cNvSpPr>
            <a:spLocks noGrp="1"/>
          </p:cNvSpPr>
          <p:nvPr>
            <p:ph type="body" sz="quarter" idx="21" hasCustomPrompt="1"/>
          </p:nvPr>
        </p:nvSpPr>
        <p:spPr>
          <a:xfrm>
            <a:off x="4800600" y="4800600"/>
            <a:ext cx="2971800" cy="457200"/>
          </a:xfrm>
          <a:prstGeom prst="roundRect">
            <a:avLst>
              <a:gd name="adj" fmla="val 16667"/>
            </a:avLst>
          </a:prstGeom>
        </p:spPr>
        <p:style>
          <a:lnRef idx="1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vert="horz" anchor="ctr"/>
          <a:lstStyle>
            <a:lvl1pPr algn="ctr" eaLnBrk="1" latinLnBrk="0" hangingPunct="1">
              <a:buFontTx/>
              <a:buNone/>
              <a:defRPr kumimoji="0" lang="es-ES"/>
            </a:lvl1pPr>
            <a:lvl2pPr eaLnBrk="1" latinLnBrk="0" hangingPunct="1">
              <a:buFontTx/>
              <a:buChar char="•"/>
              <a:defRPr kumimoji="0" lang="es-ES"/>
            </a:lvl2pPr>
            <a:lvl3pPr eaLnBrk="1" latinLnBrk="0" hangingPunct="1">
              <a:buFontTx/>
              <a:buChar char="•"/>
              <a:defRPr kumimoji="0" lang="es-ES"/>
            </a:lvl3pPr>
            <a:lvl4pPr eaLnBrk="1" latinLnBrk="0" hangingPunct="1">
              <a:buFontTx/>
              <a:buChar char="•"/>
              <a:defRPr kumimoji="0" lang="es-ES"/>
            </a:lvl4pPr>
            <a:lvl5pPr eaLnBrk="1" latinLnBrk="0" hangingPunct="1">
              <a:buFontTx/>
              <a:buChar char="•"/>
              <a:defRPr kumimoji="0" lang="es-ES"/>
            </a:lvl5pPr>
            <a:extLst/>
          </a:lstStyle>
          <a:p>
            <a:pPr lvl="0"/>
            <a:r>
              <a:rPr kumimoji="0" lang="es-ES"/>
              <a:t>Haga clic para agregar la coincidencia 2</a:t>
            </a:r>
          </a:p>
        </p:txBody>
      </p:sp>
      <p:sp>
        <p:nvSpPr>
          <p:cNvPr id="21" name="Rectangle 7"/>
          <p:cNvSpPr>
            <a:spLocks noGrp="1"/>
          </p:cNvSpPr>
          <p:nvPr>
            <p:ph type="body" sz="quarter" idx="22" hasCustomPrompt="1"/>
          </p:nvPr>
        </p:nvSpPr>
        <p:spPr>
          <a:xfrm>
            <a:off x="4800600" y="5715000"/>
            <a:ext cx="2971800" cy="457200"/>
          </a:xfrm>
          <a:prstGeom prst="roundRect">
            <a:avLst>
              <a:gd name="adj" fmla="val 16667"/>
            </a:avLst>
          </a:prstGeom>
        </p:spPr>
        <p:style>
          <a:lnRef idx="1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vert="horz" anchor="ctr"/>
          <a:lstStyle>
            <a:lvl1pPr algn="ctr" eaLnBrk="1" latinLnBrk="0" hangingPunct="1">
              <a:buFontTx/>
              <a:buNone/>
              <a:defRPr kumimoji="0" lang="es-ES"/>
            </a:lvl1pPr>
            <a:lvl2pPr eaLnBrk="1" latinLnBrk="0" hangingPunct="1">
              <a:buFontTx/>
              <a:buChar char="•"/>
              <a:defRPr kumimoji="0" lang="es-ES"/>
            </a:lvl2pPr>
            <a:lvl3pPr eaLnBrk="1" latinLnBrk="0" hangingPunct="1">
              <a:buFontTx/>
              <a:buChar char="•"/>
              <a:defRPr kumimoji="0" lang="es-ES"/>
            </a:lvl3pPr>
            <a:lvl4pPr eaLnBrk="1" latinLnBrk="0" hangingPunct="1">
              <a:buFontTx/>
              <a:buChar char="•"/>
              <a:defRPr kumimoji="0" lang="es-ES"/>
            </a:lvl4pPr>
            <a:lvl5pPr eaLnBrk="1" latinLnBrk="0" hangingPunct="1">
              <a:buFontTx/>
              <a:buChar char="•"/>
              <a:defRPr kumimoji="0" lang="es-ES"/>
            </a:lvl5pPr>
            <a:extLst/>
          </a:lstStyle>
          <a:p>
            <a:pPr lvl="0"/>
            <a:r>
              <a:rPr kumimoji="0" lang="es-ES"/>
              <a:t>Haga clic para agregar la coincidencia 4</a:t>
            </a:r>
          </a:p>
        </p:txBody>
      </p:sp>
      <p:sp>
        <p:nvSpPr>
          <p:cNvPr id="11" name="Rectangle 2"/>
          <p:cNvSpPr>
            <a:spLocks noGrp="1"/>
          </p:cNvSpPr>
          <p:nvPr>
            <p:ph type="title" hasCustomPrompt="1"/>
          </p:nvPr>
        </p:nvSpPr>
        <p:spPr/>
        <p:txBody>
          <a:bodyPr vert="horz"/>
          <a:lstStyle>
            <a:lvl1pPr algn="l" eaLnBrk="1" latinLnBrk="0" hangingPunct="1">
              <a:defRPr kumimoji="0" lang="es-ES" i="1" baseline="0"/>
            </a:lvl1pPr>
            <a:extLst/>
          </a:lstStyle>
          <a:p>
            <a:r>
              <a:rPr kumimoji="0" lang="es-ES"/>
              <a:t>Haga clic para escribir una pregunta</a:t>
            </a:r>
          </a:p>
        </p:txBody>
      </p:sp>
      <p:sp>
        <p:nvSpPr>
          <p:cNvPr id="7" name="Rectangle 5"/>
          <p:cNvSpPr>
            <a:spLocks noGrp="1"/>
          </p:cNvSpPr>
          <p:nvPr>
            <p:ph type="sldNum" sz="quarter" idx="12"/>
          </p:nvPr>
        </p:nvSpPr>
        <p:spPr/>
        <p:txBody>
          <a:bodyPr vert="horz"/>
          <a:lstStyle>
            <a:extLst/>
          </a:lstStyle>
          <a:p>
            <a:fld id="{C75B88FA-3392-4D65-A457-DB2A9953195B}" type="slidenum">
              <a:rPr/>
              <a:pPr/>
              <a:t>‹#›</a:t>
            </a:fld>
            <a:endParaRPr kumimoji="0"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MX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MX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0582D9-BA84-4D3A-AF3A-A00CFC3AF75B}" type="datetimeFigureOut">
              <a:rPr lang="es-MX" smtClean="0"/>
              <a:t>23/09/2009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3C45E-3E1D-4CED-9400-5687E4825A95}" type="slidenum">
              <a:rPr lang="es-MX" smtClean="0"/>
              <a:t>‹#›</a:t>
            </a:fld>
            <a:endParaRPr lang="es-MX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s-MX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0582D9-BA84-4D3A-AF3A-A00CFC3AF75B}" type="datetimeFigureOut">
              <a:rPr lang="es-MX" smtClean="0"/>
              <a:t>23/09/2009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3C45E-3E1D-4CED-9400-5687E4825A95}" type="slidenum">
              <a:rPr lang="es-MX" smtClean="0"/>
              <a:t>‹#›</a:t>
            </a:fld>
            <a:endParaRPr lang="es-MX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MX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MX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MX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0582D9-BA84-4D3A-AF3A-A00CFC3AF75B}" type="datetimeFigureOut">
              <a:rPr lang="es-MX" smtClean="0"/>
              <a:t>23/09/2009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3C45E-3E1D-4CED-9400-5687E4825A95}" type="slidenum">
              <a:rPr lang="es-MX" smtClean="0"/>
              <a:t>‹#›</a:t>
            </a:fld>
            <a:endParaRPr lang="es-MX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s-MX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MX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MX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0582D9-BA84-4D3A-AF3A-A00CFC3AF75B}" type="datetimeFigureOut">
              <a:rPr lang="es-MX" smtClean="0"/>
              <a:t>23/09/2009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3C45E-3E1D-4CED-9400-5687E4825A95}" type="slidenum">
              <a:rPr lang="es-MX" smtClean="0"/>
              <a:t>‹#›</a:t>
            </a:fld>
            <a:endParaRPr lang="es-MX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MX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0582D9-BA84-4D3A-AF3A-A00CFC3AF75B}" type="datetimeFigureOut">
              <a:rPr lang="es-MX" smtClean="0"/>
              <a:t>23/09/2009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3C45E-3E1D-4CED-9400-5687E4825A95}" type="slidenum">
              <a:rPr lang="es-MX" smtClean="0"/>
              <a:t>‹#›</a:t>
            </a:fld>
            <a:endParaRPr lang="es-MX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0582D9-BA84-4D3A-AF3A-A00CFC3AF75B}" type="datetimeFigureOut">
              <a:rPr lang="es-MX" smtClean="0"/>
              <a:t>23/09/2009</a:t>
            </a:fld>
            <a:endParaRPr lang="es-MX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3C45E-3E1D-4CED-9400-5687E4825A95}" type="slidenum">
              <a:rPr lang="es-MX" smtClean="0"/>
              <a:t>‹#›</a:t>
            </a:fld>
            <a:endParaRPr lang="es-MX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s-MX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MX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0582D9-BA84-4D3A-AF3A-A00CFC3AF75B}" type="datetimeFigureOut">
              <a:rPr lang="es-MX" smtClean="0"/>
              <a:t>23/09/2009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3C45E-3E1D-4CED-9400-5687E4825A95}" type="slidenum">
              <a:rPr lang="es-MX" smtClean="0"/>
              <a:t>‹#›</a:t>
            </a:fld>
            <a:endParaRPr lang="es-MX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s-MX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0582D9-BA84-4D3A-AF3A-A00CFC3AF75B}" type="datetimeFigureOut">
              <a:rPr lang="es-MX" smtClean="0"/>
              <a:t>23/09/2009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3C45E-3E1D-4CED-9400-5687E4825A95}" type="slidenum">
              <a:rPr lang="es-MX" smtClean="0"/>
              <a:t>‹#›</a:t>
            </a:fld>
            <a:endParaRPr lang="es-MX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s-MX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MX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0582D9-BA84-4D3A-AF3A-A00CFC3AF75B}" type="datetimeFigureOut">
              <a:rPr lang="es-MX" smtClean="0"/>
              <a:t>23/09/2009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33C45E-3E1D-4CED-9400-5687E4825A95}" type="slidenum">
              <a:rPr lang="es-MX" smtClean="0"/>
              <a:t>‹#›</a:t>
            </a:fld>
            <a:endParaRPr lang="es-MX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MX" dirty="0" smtClean="0"/>
              <a:t>Concurso</a:t>
            </a:r>
            <a:endParaRPr lang="es-MX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MX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Cómo utilizar la plantilla Concurso</a:t>
            </a:r>
            <a:endParaRPr lang="es-MX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3"/>
            <a:r>
              <a:rPr lang="es-ES" dirty="0" smtClean="0"/>
              <a:t>Elija un diseño de pregunta y respuesta en la galería Nueva diapositiva</a:t>
            </a:r>
          </a:p>
          <a:p>
            <a:pPr lvl="3"/>
            <a:r>
              <a:rPr lang="es-ES" dirty="0" smtClean="0"/>
              <a:t>Siga las indicaciones de los marcadores de posición y rellene las preguntas y respuestas reales</a:t>
            </a:r>
          </a:p>
          <a:p>
            <a:pPr lvl="3"/>
            <a:r>
              <a:rPr lang="es-ES" dirty="0" smtClean="0"/>
              <a:t>Mire la presentación con diapositivas para ver las animaciones que revelan las respuestas.</a:t>
            </a:r>
          </a:p>
          <a:p>
            <a:pPr lvl="3"/>
            <a:r>
              <a:rPr lang="es-ES" dirty="0" smtClean="0"/>
              <a:t>Usos propuestos:</a:t>
            </a:r>
          </a:p>
          <a:p>
            <a:pPr lvl="3"/>
            <a:r>
              <a:rPr lang="es-ES" dirty="0" smtClean="0"/>
              <a:t>Reforzar la enseñanza a través de la participación del público</a:t>
            </a:r>
          </a:p>
          <a:p>
            <a:pPr lvl="3"/>
            <a:r>
              <a:rPr lang="es-ES" dirty="0" smtClean="0"/>
              <a:t>Introducción al tema</a:t>
            </a:r>
          </a:p>
          <a:p>
            <a:pPr lvl="3"/>
            <a:r>
              <a:rPr lang="es-ES" dirty="0" smtClean="0"/>
              <a:t>Reuniones recreativas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Pregunta y respuesta de ejemplo</a:t>
            </a:r>
            <a:endParaRPr lang="es-MX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buNone/>
              <a:defRPr lang="es-ES"/>
            </a:pPr>
            <a:r>
              <a:rPr lang="es-ES" kern="0" dirty="0"/>
              <a:t>Las siguientes diapositivas son preguntas ejemplo que utilizan diseños en la plantilla Concurso. Mírelas en la presentación con diapositivas para ver las animaciones de respuesta.</a:t>
            </a:r>
            <a:endParaRPr lang="es-ES" kern="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El Sol es una estrella</a:t>
            </a:r>
            <a:endParaRPr lang="es-MX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s-MX" dirty="0"/>
              <a:t>¿</a:t>
            </a:r>
            <a:r>
              <a:rPr lang="es-MX" dirty="0" smtClean="0"/>
              <a:t>Verdadero o Falso ?</a:t>
            </a:r>
            <a:endParaRPr lang="es-MX" dirty="0"/>
          </a:p>
        </p:txBody>
      </p:sp>
      <p:pic>
        <p:nvPicPr>
          <p:cNvPr id="4" name="Picture 2" descr="C:\Archivos de programa\Microsoft Office\Media\CntCD1\ClipArt8\j0343215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57950" y="2357430"/>
            <a:ext cx="1254557" cy="179953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Cómo se llama nuestra galaxia?</a:t>
            </a:r>
            <a:endParaRPr lang="es-MX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s-MX" dirty="0" smtClean="0"/>
              <a:t>Anota tu respuesta </a:t>
            </a:r>
            <a:endParaRPr lang="es-MX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dirty="0" smtClean="0"/>
              <a:t>¿Cuántos planetas del Sistema Solar tienen anillos?</a:t>
            </a:r>
            <a:endParaRPr lang="es-MX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 smtClean="0"/>
              <a:t>Cuatro Planetas</a:t>
            </a:r>
          </a:p>
          <a:p>
            <a:pPr lvl="1"/>
            <a:r>
              <a:rPr lang="es-MX" dirty="0" smtClean="0"/>
              <a:t>Júpiter</a:t>
            </a:r>
          </a:p>
          <a:p>
            <a:pPr lvl="1"/>
            <a:r>
              <a:rPr lang="es-MX" dirty="0" smtClean="0"/>
              <a:t>Saturno</a:t>
            </a:r>
          </a:p>
          <a:p>
            <a:pPr lvl="1"/>
            <a:r>
              <a:rPr lang="es-MX" dirty="0" smtClean="0"/>
              <a:t>Urano</a:t>
            </a:r>
          </a:p>
          <a:p>
            <a:pPr lvl="1"/>
            <a:r>
              <a:rPr lang="es-MX" dirty="0" smtClean="0"/>
              <a:t>Neptuno</a:t>
            </a:r>
            <a:endParaRPr lang="es-MX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¿Qué es la inercia?</a:t>
            </a:r>
            <a:endParaRPr lang="es-MX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lphaUcPeriod"/>
            </a:pPr>
            <a:r>
              <a:rPr lang="es-MX" dirty="0" smtClean="0"/>
              <a:t>Medida de la resistencia eléctrica</a:t>
            </a:r>
          </a:p>
          <a:p>
            <a:pPr marL="514350" indent="-514350">
              <a:buFont typeface="+mj-lt"/>
              <a:buAutoNum type="alphaUcPeriod"/>
            </a:pPr>
            <a:r>
              <a:rPr lang="es-MX" dirty="0" smtClean="0"/>
              <a:t>Relación entre masa y la velocidad</a:t>
            </a:r>
          </a:p>
          <a:p>
            <a:pPr marL="514350" indent="-514350">
              <a:buFont typeface="+mj-lt"/>
              <a:buAutoNum type="alphaUcPeriod"/>
            </a:pPr>
            <a:r>
              <a:rPr lang="es-MX" dirty="0" smtClean="0"/>
              <a:t>Resistencia al movimiento o cambio</a:t>
            </a:r>
          </a:p>
          <a:p>
            <a:pPr marL="514350" indent="-514350">
              <a:buFont typeface="+mj-lt"/>
              <a:buAutoNum type="alphaUcPeriod"/>
            </a:pPr>
            <a:r>
              <a:rPr lang="es-MX" dirty="0" smtClean="0"/>
              <a:t>Velocidad a la que cae un objeto</a:t>
            </a:r>
          </a:p>
          <a:p>
            <a:pPr marL="514350" indent="-514350">
              <a:buFont typeface="+mj-lt"/>
              <a:buAutoNum type="alphaUcPeriod"/>
            </a:pPr>
            <a:r>
              <a:rPr lang="es-MX" dirty="0" smtClean="0"/>
              <a:t>Todo lo anterior.</a:t>
            </a:r>
            <a:endParaRPr lang="es-MX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 fontScale="77500" lnSpcReduction="20000"/>
          </a:bodyPr>
          <a:lstStyle>
            <a:extLst/>
          </a:lstStyle>
          <a:p>
            <a:r>
              <a:rPr lang="es-ES" dirty="0"/>
              <a:t>Temporizador</a:t>
            </a:r>
          </a:p>
        </p:txBody>
      </p:sp>
      <p:sp>
        <p:nvSpPr>
          <p:cNvPr id="4" name="Rectangle 4"/>
          <p:cNvSpPr>
            <a:spLocks noGrp="1"/>
          </p:cNvSpPr>
          <p:nvPr>
            <p:ph type="body" sz="quarter" idx="14"/>
          </p:nvPr>
        </p:nvSpPr>
        <p:spPr/>
        <p:txBody>
          <a:bodyPr>
            <a:normAutofit fontScale="77500" lnSpcReduction="20000"/>
          </a:bodyPr>
          <a:lstStyle>
            <a:extLst/>
          </a:lstStyle>
          <a:p>
            <a:r>
              <a:rPr lang="es-ES"/>
              <a:t>Balanza</a:t>
            </a:r>
          </a:p>
        </p:txBody>
      </p:sp>
      <p:sp>
        <p:nvSpPr>
          <p:cNvPr id="5" name="Rectangle 5"/>
          <p:cNvSpPr>
            <a:spLocks noGrp="1"/>
          </p:cNvSpPr>
          <p:nvPr>
            <p:ph type="body" sz="quarter" idx="15"/>
          </p:nvPr>
        </p:nvSpPr>
        <p:spPr/>
        <p:txBody>
          <a:bodyPr>
            <a:normAutofit fontScale="77500" lnSpcReduction="20000"/>
          </a:bodyPr>
          <a:lstStyle>
            <a:extLst/>
          </a:lstStyle>
          <a:p>
            <a:r>
              <a:rPr lang="es-ES"/>
              <a:t>Termómetro</a:t>
            </a:r>
          </a:p>
        </p:txBody>
      </p:sp>
      <p:sp>
        <p:nvSpPr>
          <p:cNvPr id="6" name="Rectangle 6"/>
          <p:cNvSpPr>
            <a:spLocks noGrp="1"/>
          </p:cNvSpPr>
          <p:nvPr>
            <p:ph type="body" sz="quarter" idx="16"/>
          </p:nvPr>
        </p:nvSpPr>
        <p:spPr/>
        <p:txBody>
          <a:bodyPr>
            <a:normAutofit fontScale="77500" lnSpcReduction="20000"/>
          </a:bodyPr>
          <a:lstStyle>
            <a:extLst/>
          </a:lstStyle>
          <a:p>
            <a:r>
              <a:rPr lang="es-ES"/>
              <a:t>Velocímetro</a:t>
            </a:r>
          </a:p>
        </p:txBody>
      </p:sp>
      <p:sp>
        <p:nvSpPr>
          <p:cNvPr id="7" name="Rectangle 7"/>
          <p:cNvSpPr>
            <a:spLocks noGrp="1"/>
          </p:cNvSpPr>
          <p:nvPr>
            <p:ph type="body" sz="quarter" idx="17"/>
          </p:nvPr>
        </p:nvSpPr>
        <p:spPr/>
        <p:txBody>
          <a:bodyPr>
            <a:normAutofit fontScale="77500" lnSpcReduction="20000"/>
          </a:bodyPr>
          <a:lstStyle>
            <a:extLst/>
          </a:lstStyle>
          <a:p>
            <a:r>
              <a:rPr lang="es-ES"/>
              <a:t>Cuentakilómetros</a:t>
            </a:r>
          </a:p>
        </p:txBody>
      </p:sp>
      <p:sp>
        <p:nvSpPr>
          <p:cNvPr id="8" name="Rectangle 8"/>
          <p:cNvSpPr>
            <a:spLocks noGrp="1"/>
          </p:cNvSpPr>
          <p:nvPr>
            <p:ph type="body" sz="quarter" idx="18"/>
          </p:nvPr>
        </p:nvSpPr>
        <p:spPr/>
        <p:txBody>
          <a:bodyPr>
            <a:normAutofit fontScale="77500" lnSpcReduction="20000"/>
          </a:bodyPr>
          <a:lstStyle>
            <a:extLst/>
          </a:lstStyle>
          <a:p>
            <a:r>
              <a:rPr lang="es-ES"/>
              <a:t>Distancia</a:t>
            </a:r>
          </a:p>
        </p:txBody>
      </p:sp>
      <p:sp>
        <p:nvSpPr>
          <p:cNvPr id="9" name="Rectangle 9"/>
          <p:cNvSpPr>
            <a:spLocks noGrp="1"/>
          </p:cNvSpPr>
          <p:nvPr>
            <p:ph type="body" sz="quarter" idx="19"/>
          </p:nvPr>
        </p:nvSpPr>
        <p:spPr/>
        <p:txBody>
          <a:bodyPr>
            <a:normAutofit fontScale="77500" lnSpcReduction="20000"/>
          </a:bodyPr>
          <a:lstStyle>
            <a:extLst/>
          </a:lstStyle>
          <a:p>
            <a:r>
              <a:rPr lang="es-ES"/>
              <a:t>Temperatura</a:t>
            </a:r>
          </a:p>
        </p:txBody>
      </p:sp>
      <p:sp>
        <p:nvSpPr>
          <p:cNvPr id="10" name="Rectangle 10"/>
          <p:cNvSpPr>
            <a:spLocks noGrp="1"/>
          </p:cNvSpPr>
          <p:nvPr>
            <p:ph type="body" sz="quarter" idx="20"/>
          </p:nvPr>
        </p:nvSpPr>
        <p:spPr/>
        <p:txBody>
          <a:bodyPr>
            <a:normAutofit fontScale="77500" lnSpcReduction="20000"/>
          </a:bodyPr>
          <a:lstStyle>
            <a:extLst/>
          </a:lstStyle>
          <a:p>
            <a:r>
              <a:rPr lang="es-ES"/>
              <a:t>Tiempo transcurrido</a:t>
            </a:r>
          </a:p>
        </p:txBody>
      </p:sp>
      <p:sp>
        <p:nvSpPr>
          <p:cNvPr id="11" name="Rectangle 11"/>
          <p:cNvSpPr>
            <a:spLocks noGrp="1"/>
          </p:cNvSpPr>
          <p:nvPr>
            <p:ph type="body" sz="quarter" idx="21"/>
          </p:nvPr>
        </p:nvSpPr>
        <p:spPr/>
        <p:txBody>
          <a:bodyPr>
            <a:normAutofit fontScale="77500" lnSpcReduction="20000"/>
          </a:bodyPr>
          <a:lstStyle>
            <a:extLst/>
          </a:lstStyle>
          <a:p>
            <a:r>
              <a:rPr lang="es-ES"/>
              <a:t>Peso</a:t>
            </a:r>
          </a:p>
        </p:txBody>
      </p:sp>
      <p:sp>
        <p:nvSpPr>
          <p:cNvPr id="12" name="Rectangle 12"/>
          <p:cNvSpPr>
            <a:spLocks noGrp="1"/>
          </p:cNvSpPr>
          <p:nvPr>
            <p:ph type="body" sz="quarter" idx="22"/>
          </p:nvPr>
        </p:nvSpPr>
        <p:spPr/>
        <p:txBody>
          <a:bodyPr/>
          <a:lstStyle>
            <a:extLst/>
          </a:lstStyle>
          <a:p>
            <a:r>
              <a:rPr lang="es-ES" sz="1600"/>
              <a:t>Velocidad de desplazamiento</a:t>
            </a:r>
            <a:endParaRPr lang="es-ES"/>
          </a:p>
        </p:txBody>
      </p:sp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>
            <a:extLst/>
          </a:lstStyle>
          <a:p>
            <a:r>
              <a:rPr lang="es-ES"/>
              <a:t>Haga coincidir el dispositivo con lo que mide: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187</Words>
  <Application>Microsoft Office PowerPoint</Application>
  <PresentationFormat>On-screen Show (4:3)</PresentationFormat>
  <Paragraphs>39</Paragraphs>
  <Slides>8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Concurso</vt:lpstr>
      <vt:lpstr>Cómo utilizar la plantilla Concurso</vt:lpstr>
      <vt:lpstr>Pregunta y respuesta de ejemplo</vt:lpstr>
      <vt:lpstr>El Sol es una estrella</vt:lpstr>
      <vt:lpstr>Cómo se llama nuestra galaxia?</vt:lpstr>
      <vt:lpstr>¿Cuántos planetas del Sistema Solar tienen anillos?</vt:lpstr>
      <vt:lpstr>¿Qué es la inercia?</vt:lpstr>
      <vt:lpstr>Haga coincidir el dispositivo con lo que mide: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Concurso</dc:title>
  <dc:creator>Mariel</dc:creator>
  <cp:lastModifiedBy>Mariel</cp:lastModifiedBy>
  <cp:revision>2</cp:revision>
  <dcterms:created xsi:type="dcterms:W3CDTF">2009-09-24T03:12:01Z</dcterms:created>
  <dcterms:modified xsi:type="dcterms:W3CDTF">2009-09-24T03:23:55Z</dcterms:modified>
</cp:coreProperties>
</file>