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6" r:id="rId4"/>
    <p:sldId id="260" r:id="rId5"/>
    <p:sldId id="259" r:id="rId6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0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83F275F-516B-421C-986C-28BB508881B9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s-MX"/>
        </a:p>
      </dgm:t>
    </dgm:pt>
    <dgm:pt modelId="{D2613070-BA19-4B75-A76A-0B57713A3932}">
      <dgm:prSet/>
      <dgm:spPr/>
      <dgm:t>
        <a:bodyPr/>
        <a:lstStyle/>
        <a:p>
          <a:pPr rtl="0"/>
          <a:r>
            <a:rPr lang="es-MX" u="dbl" dirty="0" smtClean="0"/>
            <a:t>Sylvia </a:t>
          </a:r>
          <a:r>
            <a:rPr lang="es-MX" u="dbl" dirty="0" err="1" smtClean="0"/>
            <a:t>Benitez</a:t>
          </a:r>
          <a:endParaRPr lang="es-MX" u="dbl" dirty="0"/>
        </a:p>
      </dgm:t>
    </dgm:pt>
    <dgm:pt modelId="{9D8B0A00-9A2C-4F10-A735-E0FCD957C0B9}" type="parTrans" cxnId="{4BAF8B28-EB33-44AA-8480-10233D6A6759}">
      <dgm:prSet/>
      <dgm:spPr/>
      <dgm:t>
        <a:bodyPr/>
        <a:lstStyle/>
        <a:p>
          <a:endParaRPr lang="es-MX"/>
        </a:p>
      </dgm:t>
    </dgm:pt>
    <dgm:pt modelId="{CF852EB4-7BA5-43A4-9B17-D5BD51393CF2}" type="sibTrans" cxnId="{4BAF8B28-EB33-44AA-8480-10233D6A6759}">
      <dgm:prSet/>
      <dgm:spPr/>
      <dgm:t>
        <a:bodyPr/>
        <a:lstStyle/>
        <a:p>
          <a:endParaRPr lang="es-MX"/>
        </a:p>
      </dgm:t>
    </dgm:pt>
    <dgm:pt modelId="{65FE3482-A239-474C-AB46-B8CC9781569D}">
      <dgm:prSet/>
      <dgm:spPr/>
      <dgm:t>
        <a:bodyPr/>
        <a:lstStyle/>
        <a:p>
          <a:pPr rtl="0"/>
          <a:r>
            <a:rPr lang="es-MX" u="dbl" dirty="0" smtClean="0"/>
            <a:t>David </a:t>
          </a:r>
          <a:r>
            <a:rPr lang="es-MX" u="dbl" dirty="0" err="1" smtClean="0"/>
            <a:t>Ceron</a:t>
          </a:r>
          <a:endParaRPr lang="es-MX" u="dbl" dirty="0"/>
        </a:p>
      </dgm:t>
    </dgm:pt>
    <dgm:pt modelId="{4752CAE0-C5A7-45A6-8A03-3083FB93DEB4}" type="parTrans" cxnId="{4156CD69-21BD-4A54-A6F4-325D6366D195}">
      <dgm:prSet/>
      <dgm:spPr/>
      <dgm:t>
        <a:bodyPr/>
        <a:lstStyle/>
        <a:p>
          <a:endParaRPr lang="es-MX"/>
        </a:p>
      </dgm:t>
    </dgm:pt>
    <dgm:pt modelId="{7679FDE5-54E3-4516-813F-AA7412EC9B3B}" type="sibTrans" cxnId="{4156CD69-21BD-4A54-A6F4-325D6366D195}">
      <dgm:prSet/>
      <dgm:spPr/>
      <dgm:t>
        <a:bodyPr/>
        <a:lstStyle/>
        <a:p>
          <a:endParaRPr lang="es-MX"/>
        </a:p>
      </dgm:t>
    </dgm:pt>
    <dgm:pt modelId="{E5160447-FA3E-4215-871F-972E1D3498E1}">
      <dgm:prSet/>
      <dgm:spPr/>
      <dgm:t>
        <a:bodyPr/>
        <a:lstStyle/>
        <a:p>
          <a:pPr rtl="0"/>
          <a:r>
            <a:rPr lang="es-MX" u="dbl" dirty="0" smtClean="0"/>
            <a:t>Marco Reyes</a:t>
          </a:r>
          <a:endParaRPr lang="es-MX" dirty="0"/>
        </a:p>
      </dgm:t>
    </dgm:pt>
    <dgm:pt modelId="{D477189E-A43D-4F32-B3ED-DCB90633AA76}" type="parTrans" cxnId="{BDAB7827-A735-4D68-89C0-6ED104060C99}">
      <dgm:prSet/>
      <dgm:spPr/>
      <dgm:t>
        <a:bodyPr/>
        <a:lstStyle/>
        <a:p>
          <a:endParaRPr lang="es-MX"/>
        </a:p>
      </dgm:t>
    </dgm:pt>
    <dgm:pt modelId="{29D661CD-45D1-4FDD-9041-EA7FDA999913}" type="sibTrans" cxnId="{BDAB7827-A735-4D68-89C0-6ED104060C99}">
      <dgm:prSet/>
      <dgm:spPr/>
      <dgm:t>
        <a:bodyPr/>
        <a:lstStyle/>
        <a:p>
          <a:endParaRPr lang="es-MX"/>
        </a:p>
      </dgm:t>
    </dgm:pt>
    <dgm:pt modelId="{1F704DD3-500D-4F53-83FA-ED331E7B4372}">
      <dgm:prSet/>
      <dgm:spPr/>
      <dgm:t>
        <a:bodyPr/>
        <a:lstStyle/>
        <a:p>
          <a:pPr rtl="0"/>
          <a:r>
            <a:rPr lang="es-MX" u="dbl" dirty="0" smtClean="0"/>
            <a:t>Isabel Mendoza</a:t>
          </a:r>
          <a:endParaRPr lang="es-MX" dirty="0"/>
        </a:p>
      </dgm:t>
    </dgm:pt>
    <dgm:pt modelId="{C99C77B6-4255-438A-AC7C-9E5185E8D58D}" type="parTrans" cxnId="{07D713C8-7B20-4A93-8065-539101367CAB}">
      <dgm:prSet/>
      <dgm:spPr/>
      <dgm:t>
        <a:bodyPr/>
        <a:lstStyle/>
        <a:p>
          <a:endParaRPr lang="es-MX"/>
        </a:p>
      </dgm:t>
    </dgm:pt>
    <dgm:pt modelId="{6B6C8B7F-5038-4821-AB02-03D461A3F504}" type="sibTrans" cxnId="{07D713C8-7B20-4A93-8065-539101367CAB}">
      <dgm:prSet/>
      <dgm:spPr/>
      <dgm:t>
        <a:bodyPr/>
        <a:lstStyle/>
        <a:p>
          <a:endParaRPr lang="es-MX"/>
        </a:p>
      </dgm:t>
    </dgm:pt>
    <dgm:pt modelId="{F0B41BB3-7221-435C-803D-6A10E10756ED}">
      <dgm:prSet/>
      <dgm:spPr/>
      <dgm:t>
        <a:bodyPr/>
        <a:lstStyle/>
        <a:p>
          <a:pPr rtl="0"/>
          <a:r>
            <a:rPr lang="es-MX" u="dbl" dirty="0" smtClean="0"/>
            <a:t>Margarita vega</a:t>
          </a:r>
          <a:endParaRPr lang="es-MX" dirty="0"/>
        </a:p>
      </dgm:t>
    </dgm:pt>
    <dgm:pt modelId="{4ACC3E99-6E8B-4330-8513-C3CE144C2435}" type="parTrans" cxnId="{B5252C4E-3C01-4449-84A3-7D9D6C89F2B1}">
      <dgm:prSet/>
      <dgm:spPr/>
      <dgm:t>
        <a:bodyPr/>
        <a:lstStyle/>
        <a:p>
          <a:endParaRPr lang="es-MX"/>
        </a:p>
      </dgm:t>
    </dgm:pt>
    <dgm:pt modelId="{D62B7470-AFFC-4BD2-99F3-91282FCBE683}" type="sibTrans" cxnId="{B5252C4E-3C01-4449-84A3-7D9D6C89F2B1}">
      <dgm:prSet/>
      <dgm:spPr/>
      <dgm:t>
        <a:bodyPr/>
        <a:lstStyle/>
        <a:p>
          <a:endParaRPr lang="es-MX"/>
        </a:p>
      </dgm:t>
    </dgm:pt>
    <dgm:pt modelId="{B59DDD88-7398-4D9C-A86B-5733BB0B41B9}">
      <dgm:prSet/>
      <dgm:spPr/>
      <dgm:t>
        <a:bodyPr/>
        <a:lstStyle/>
        <a:p>
          <a:pPr rtl="0"/>
          <a:r>
            <a:rPr lang="es-MX" u="dbl" dirty="0" smtClean="0"/>
            <a:t>Edgar </a:t>
          </a:r>
          <a:r>
            <a:rPr lang="es-MX" u="dbl" dirty="0" err="1" smtClean="0"/>
            <a:t>abuin</a:t>
          </a:r>
          <a:endParaRPr lang="es-MX" u="dbl" dirty="0"/>
        </a:p>
      </dgm:t>
    </dgm:pt>
    <dgm:pt modelId="{4FEAD0CE-EF90-4822-8F30-A92FB7CA7F4E}" type="parTrans" cxnId="{437CED98-2F42-41F4-9352-60F08808154F}">
      <dgm:prSet/>
      <dgm:spPr/>
      <dgm:t>
        <a:bodyPr/>
        <a:lstStyle/>
        <a:p>
          <a:endParaRPr lang="es-MX"/>
        </a:p>
      </dgm:t>
    </dgm:pt>
    <dgm:pt modelId="{47DC53E0-0EB3-4AE9-A368-FB634A54F0B8}" type="sibTrans" cxnId="{437CED98-2F42-41F4-9352-60F08808154F}">
      <dgm:prSet/>
      <dgm:spPr/>
      <dgm:t>
        <a:bodyPr/>
        <a:lstStyle/>
        <a:p>
          <a:endParaRPr lang="es-MX"/>
        </a:p>
      </dgm:t>
    </dgm:pt>
    <dgm:pt modelId="{F762A691-BB81-4AF5-A1E6-B4F04C3A53AA}">
      <dgm:prSet/>
      <dgm:spPr/>
      <dgm:t>
        <a:bodyPr/>
        <a:lstStyle/>
        <a:p>
          <a:pPr rtl="0"/>
          <a:r>
            <a:rPr lang="es-MX" u="dbl" dirty="0" smtClean="0"/>
            <a:t>Adriana </a:t>
          </a:r>
          <a:r>
            <a:rPr lang="es-MX" u="dbl" dirty="0" err="1" smtClean="0"/>
            <a:t>loyola</a:t>
          </a:r>
          <a:endParaRPr lang="es-MX" u="dbl" dirty="0"/>
        </a:p>
      </dgm:t>
    </dgm:pt>
    <dgm:pt modelId="{B2C7AE9B-CA14-496D-8DAD-EA50723E3D4D}" type="parTrans" cxnId="{6C83CC58-12F8-4C82-9C55-1F8D78369B70}">
      <dgm:prSet/>
      <dgm:spPr/>
      <dgm:t>
        <a:bodyPr/>
        <a:lstStyle/>
        <a:p>
          <a:endParaRPr lang="es-MX"/>
        </a:p>
      </dgm:t>
    </dgm:pt>
    <dgm:pt modelId="{8988169D-F5C0-49AD-B71B-A25871E08C9A}" type="sibTrans" cxnId="{6C83CC58-12F8-4C82-9C55-1F8D78369B70}">
      <dgm:prSet/>
      <dgm:spPr/>
      <dgm:t>
        <a:bodyPr/>
        <a:lstStyle/>
        <a:p>
          <a:endParaRPr lang="es-MX"/>
        </a:p>
      </dgm:t>
    </dgm:pt>
    <dgm:pt modelId="{1E6287D8-31BC-4D73-BAE8-071A2861A3E9}">
      <dgm:prSet/>
      <dgm:spPr/>
      <dgm:t>
        <a:bodyPr/>
        <a:lstStyle/>
        <a:p>
          <a:pPr rtl="0"/>
          <a:r>
            <a:rPr lang="es-MX" u="dbl" dirty="0" smtClean="0"/>
            <a:t>Karina </a:t>
          </a:r>
          <a:r>
            <a:rPr lang="es-MX" u="dbl" dirty="0" err="1" smtClean="0"/>
            <a:t>balcorta</a:t>
          </a:r>
          <a:endParaRPr lang="es-MX" u="dbl" dirty="0"/>
        </a:p>
      </dgm:t>
    </dgm:pt>
    <dgm:pt modelId="{F5B4B4D1-B3CA-4F93-BBEC-AA48D6554AAE}" type="parTrans" cxnId="{778A19E9-CC2F-4612-A440-ED1FEDD9A06B}">
      <dgm:prSet/>
      <dgm:spPr/>
      <dgm:t>
        <a:bodyPr/>
        <a:lstStyle/>
        <a:p>
          <a:endParaRPr lang="es-MX"/>
        </a:p>
      </dgm:t>
    </dgm:pt>
    <dgm:pt modelId="{E17D3687-77E5-49F5-8DAB-AC73A34E74BD}" type="sibTrans" cxnId="{778A19E9-CC2F-4612-A440-ED1FEDD9A06B}">
      <dgm:prSet/>
      <dgm:spPr/>
      <dgm:t>
        <a:bodyPr/>
        <a:lstStyle/>
        <a:p>
          <a:endParaRPr lang="es-MX"/>
        </a:p>
      </dgm:t>
    </dgm:pt>
    <dgm:pt modelId="{E2DCD364-117D-4DF2-B9FA-A28F7AF96916}">
      <dgm:prSet/>
      <dgm:spPr/>
      <dgm:t>
        <a:bodyPr/>
        <a:lstStyle/>
        <a:p>
          <a:pPr rtl="0"/>
          <a:r>
            <a:rPr lang="es-MX" u="dbl" dirty="0" smtClean="0"/>
            <a:t>Javier lozano</a:t>
          </a:r>
          <a:endParaRPr lang="es-MX" dirty="0"/>
        </a:p>
      </dgm:t>
    </dgm:pt>
    <dgm:pt modelId="{4C77583E-C9E0-46F2-9387-EC634C8F6EB4}" type="parTrans" cxnId="{6AA9A936-E0C1-4C53-A179-ABE85A006510}">
      <dgm:prSet/>
      <dgm:spPr/>
      <dgm:t>
        <a:bodyPr/>
        <a:lstStyle/>
        <a:p>
          <a:endParaRPr lang="es-MX"/>
        </a:p>
      </dgm:t>
    </dgm:pt>
    <dgm:pt modelId="{975EF548-5254-4703-A415-282098855A49}" type="sibTrans" cxnId="{6AA9A936-E0C1-4C53-A179-ABE85A006510}">
      <dgm:prSet/>
      <dgm:spPr/>
      <dgm:t>
        <a:bodyPr/>
        <a:lstStyle/>
        <a:p>
          <a:endParaRPr lang="es-MX"/>
        </a:p>
      </dgm:t>
    </dgm:pt>
    <dgm:pt modelId="{D5F2FB47-2B0F-46B4-9935-F93E514CD7EA}">
      <dgm:prSet/>
      <dgm:spPr/>
      <dgm:t>
        <a:bodyPr/>
        <a:lstStyle/>
        <a:p>
          <a:pPr rtl="0"/>
          <a:r>
            <a:rPr lang="es-MX" u="dbl" dirty="0" smtClean="0"/>
            <a:t>Mauricio </a:t>
          </a:r>
          <a:r>
            <a:rPr lang="es-MX" u="dbl" dirty="0" err="1" smtClean="0"/>
            <a:t>mendez</a:t>
          </a:r>
          <a:endParaRPr lang="es-MX" u="dbl" dirty="0"/>
        </a:p>
      </dgm:t>
    </dgm:pt>
    <dgm:pt modelId="{C6D4C228-F999-4F4B-AA61-A574FC49A09D}" type="parTrans" cxnId="{8C2F44A8-A39B-4E73-9562-BDE66518282A}">
      <dgm:prSet/>
      <dgm:spPr/>
      <dgm:t>
        <a:bodyPr/>
        <a:lstStyle/>
        <a:p>
          <a:endParaRPr lang="es-MX"/>
        </a:p>
      </dgm:t>
    </dgm:pt>
    <dgm:pt modelId="{90D916CE-65AC-4404-84E4-920D624FA413}" type="sibTrans" cxnId="{8C2F44A8-A39B-4E73-9562-BDE66518282A}">
      <dgm:prSet/>
      <dgm:spPr/>
      <dgm:t>
        <a:bodyPr/>
        <a:lstStyle/>
        <a:p>
          <a:endParaRPr lang="es-MX"/>
        </a:p>
      </dgm:t>
    </dgm:pt>
    <dgm:pt modelId="{DFC3BE96-0037-4D72-9E59-CEDB28579159}">
      <dgm:prSet/>
      <dgm:spPr/>
      <dgm:t>
        <a:bodyPr/>
        <a:lstStyle/>
        <a:p>
          <a:pPr rtl="0"/>
          <a:endParaRPr lang="es-MX" dirty="0"/>
        </a:p>
      </dgm:t>
    </dgm:pt>
    <dgm:pt modelId="{CB813E6F-66E0-48A3-A772-96159650F197}" type="parTrans" cxnId="{81250265-3101-41B2-885B-3AB3217AD86C}">
      <dgm:prSet/>
      <dgm:spPr/>
      <dgm:t>
        <a:bodyPr/>
        <a:lstStyle/>
        <a:p>
          <a:endParaRPr lang="es-MX"/>
        </a:p>
      </dgm:t>
    </dgm:pt>
    <dgm:pt modelId="{2441EE62-7199-47F7-B8E1-150092EEAB15}" type="sibTrans" cxnId="{81250265-3101-41B2-885B-3AB3217AD86C}">
      <dgm:prSet/>
      <dgm:spPr/>
      <dgm:t>
        <a:bodyPr/>
        <a:lstStyle/>
        <a:p>
          <a:endParaRPr lang="es-MX"/>
        </a:p>
      </dgm:t>
    </dgm:pt>
    <dgm:pt modelId="{277FB1E5-75FF-47A6-956B-4BC74FA89AF7}" type="pres">
      <dgm:prSet presAssocID="{183F275F-516B-421C-986C-28BB508881B9}" presName="Name0" presStyleCnt="0">
        <dgm:presLayoutVars>
          <dgm:dir/>
          <dgm:resizeHandles val="exact"/>
        </dgm:presLayoutVars>
      </dgm:prSet>
      <dgm:spPr/>
    </dgm:pt>
    <dgm:pt modelId="{9FF0A4A2-FC3E-43A9-8964-A8E6C3B68B26}" type="pres">
      <dgm:prSet presAssocID="{183F275F-516B-421C-986C-28BB508881B9}" presName="arrow" presStyleLbl="bgShp" presStyleIdx="0" presStyleCnt="1"/>
      <dgm:spPr/>
    </dgm:pt>
    <dgm:pt modelId="{B53155D7-2457-451A-B83B-C773E0E9AC19}" type="pres">
      <dgm:prSet presAssocID="{183F275F-516B-421C-986C-28BB508881B9}" presName="points" presStyleCnt="0"/>
      <dgm:spPr/>
    </dgm:pt>
    <dgm:pt modelId="{65412EFD-248B-48D1-AA37-0A4454803992}" type="pres">
      <dgm:prSet presAssocID="{D2613070-BA19-4B75-A76A-0B57713A3932}" presName="compositeA" presStyleCnt="0"/>
      <dgm:spPr/>
    </dgm:pt>
    <dgm:pt modelId="{32338FDA-43C6-44AE-9119-196EE1BAE268}" type="pres">
      <dgm:prSet presAssocID="{D2613070-BA19-4B75-A76A-0B57713A3932}" presName="textA" presStyleLbl="revTx" presStyleIdx="0" presStyleCnt="8">
        <dgm:presLayoutVars>
          <dgm:bulletEnabled val="1"/>
        </dgm:presLayoutVars>
      </dgm:prSet>
      <dgm:spPr/>
    </dgm:pt>
    <dgm:pt modelId="{D3788367-50D6-414F-A531-ED1E955E4B69}" type="pres">
      <dgm:prSet presAssocID="{D2613070-BA19-4B75-A76A-0B57713A3932}" presName="circleA" presStyleLbl="node1" presStyleIdx="0" presStyleCnt="8"/>
      <dgm:spPr/>
    </dgm:pt>
    <dgm:pt modelId="{ABF61C3F-69BD-4CD1-9F1A-3B27315D5F88}" type="pres">
      <dgm:prSet presAssocID="{D2613070-BA19-4B75-A76A-0B57713A3932}" presName="spaceA" presStyleCnt="0"/>
      <dgm:spPr/>
    </dgm:pt>
    <dgm:pt modelId="{DC517D64-A609-4DE4-8B3C-43ED1EEE9B6D}" type="pres">
      <dgm:prSet presAssocID="{CF852EB4-7BA5-43A4-9B17-D5BD51393CF2}" presName="space" presStyleCnt="0"/>
      <dgm:spPr/>
    </dgm:pt>
    <dgm:pt modelId="{D6B58AEF-6C9B-4FF5-A3F3-09B5AB13F36A}" type="pres">
      <dgm:prSet presAssocID="{E5160447-FA3E-4215-871F-972E1D3498E1}" presName="compositeB" presStyleCnt="0"/>
      <dgm:spPr/>
    </dgm:pt>
    <dgm:pt modelId="{6B8E1ED3-845E-4BAA-8326-251D4FD9F71A}" type="pres">
      <dgm:prSet presAssocID="{E5160447-FA3E-4215-871F-972E1D3498E1}" presName="textB" presStyleLbl="revTx" presStyleIdx="1" presStyleCnt="8">
        <dgm:presLayoutVars>
          <dgm:bulletEnabled val="1"/>
        </dgm:presLayoutVars>
      </dgm:prSet>
      <dgm:spPr/>
    </dgm:pt>
    <dgm:pt modelId="{5AC5C405-D997-4AA1-B096-D09E1DE5F85F}" type="pres">
      <dgm:prSet presAssocID="{E5160447-FA3E-4215-871F-972E1D3498E1}" presName="circleB" presStyleLbl="node1" presStyleIdx="1" presStyleCnt="8"/>
      <dgm:spPr/>
    </dgm:pt>
    <dgm:pt modelId="{AF79359B-FC23-4E51-8DC7-53EFF73A9B78}" type="pres">
      <dgm:prSet presAssocID="{E5160447-FA3E-4215-871F-972E1D3498E1}" presName="spaceB" presStyleCnt="0"/>
      <dgm:spPr/>
    </dgm:pt>
    <dgm:pt modelId="{E2C1281D-D8D0-481F-87E3-97F1B6060133}" type="pres">
      <dgm:prSet presAssocID="{29D661CD-45D1-4FDD-9041-EA7FDA999913}" presName="space" presStyleCnt="0"/>
      <dgm:spPr/>
    </dgm:pt>
    <dgm:pt modelId="{62C5C39C-FE29-44F6-8B26-38C8B49BADA6}" type="pres">
      <dgm:prSet presAssocID="{1F704DD3-500D-4F53-83FA-ED331E7B4372}" presName="compositeA" presStyleCnt="0"/>
      <dgm:spPr/>
    </dgm:pt>
    <dgm:pt modelId="{B2621509-4D76-435C-809D-F8311F050A55}" type="pres">
      <dgm:prSet presAssocID="{1F704DD3-500D-4F53-83FA-ED331E7B4372}" presName="textA" presStyleLbl="revTx" presStyleIdx="2" presStyleCnt="8">
        <dgm:presLayoutVars>
          <dgm:bulletEnabled val="1"/>
        </dgm:presLayoutVars>
      </dgm:prSet>
      <dgm:spPr/>
    </dgm:pt>
    <dgm:pt modelId="{58C6AD96-8F65-4D6B-AC8B-C72D0FE548C6}" type="pres">
      <dgm:prSet presAssocID="{1F704DD3-500D-4F53-83FA-ED331E7B4372}" presName="circleA" presStyleLbl="node1" presStyleIdx="2" presStyleCnt="8"/>
      <dgm:spPr/>
    </dgm:pt>
    <dgm:pt modelId="{87A3504A-51D3-4058-8764-E060CD12775D}" type="pres">
      <dgm:prSet presAssocID="{1F704DD3-500D-4F53-83FA-ED331E7B4372}" presName="spaceA" presStyleCnt="0"/>
      <dgm:spPr/>
    </dgm:pt>
    <dgm:pt modelId="{F7A8182A-62FA-4AC4-B7F5-0F69D00AAD15}" type="pres">
      <dgm:prSet presAssocID="{6B6C8B7F-5038-4821-AB02-03D461A3F504}" presName="space" presStyleCnt="0"/>
      <dgm:spPr/>
    </dgm:pt>
    <dgm:pt modelId="{2AAE4CE0-0CB8-4C00-9330-7A11A3553F55}" type="pres">
      <dgm:prSet presAssocID="{F762A691-BB81-4AF5-A1E6-B4F04C3A53AA}" presName="compositeB" presStyleCnt="0"/>
      <dgm:spPr/>
    </dgm:pt>
    <dgm:pt modelId="{0823BE5F-DA0A-4E7E-88CF-96BDC2381BFA}" type="pres">
      <dgm:prSet presAssocID="{F762A691-BB81-4AF5-A1E6-B4F04C3A53AA}" presName="textB" presStyleLbl="revTx" presStyleIdx="3" presStyleCnt="8">
        <dgm:presLayoutVars>
          <dgm:bulletEnabled val="1"/>
        </dgm:presLayoutVars>
      </dgm:prSet>
      <dgm:spPr/>
    </dgm:pt>
    <dgm:pt modelId="{DD307FAB-A927-408F-99D7-8F611A5CD22D}" type="pres">
      <dgm:prSet presAssocID="{F762A691-BB81-4AF5-A1E6-B4F04C3A53AA}" presName="circleB" presStyleLbl="node1" presStyleIdx="3" presStyleCnt="8"/>
      <dgm:spPr/>
    </dgm:pt>
    <dgm:pt modelId="{1B8F69C2-2BBC-44B9-B5DC-0BF419922F91}" type="pres">
      <dgm:prSet presAssocID="{F762A691-BB81-4AF5-A1E6-B4F04C3A53AA}" presName="spaceB" presStyleCnt="0"/>
      <dgm:spPr/>
    </dgm:pt>
    <dgm:pt modelId="{73EE96C5-0804-489B-AD21-C7EBFCECC604}" type="pres">
      <dgm:prSet presAssocID="{8988169D-F5C0-49AD-B71B-A25871E08C9A}" presName="space" presStyleCnt="0"/>
      <dgm:spPr/>
    </dgm:pt>
    <dgm:pt modelId="{98E7F5E8-6916-44CD-8670-102F7768889F}" type="pres">
      <dgm:prSet presAssocID="{1E6287D8-31BC-4D73-BAE8-071A2861A3E9}" presName="compositeA" presStyleCnt="0"/>
      <dgm:spPr/>
    </dgm:pt>
    <dgm:pt modelId="{59679ED1-7ECC-42F8-9C06-EFBFF5C75C06}" type="pres">
      <dgm:prSet presAssocID="{1E6287D8-31BC-4D73-BAE8-071A2861A3E9}" presName="textA" presStyleLbl="revTx" presStyleIdx="4" presStyleCnt="8">
        <dgm:presLayoutVars>
          <dgm:bulletEnabled val="1"/>
        </dgm:presLayoutVars>
      </dgm:prSet>
      <dgm:spPr/>
    </dgm:pt>
    <dgm:pt modelId="{654C9FB5-10E8-4EEE-8D41-AAFD0A3EF191}" type="pres">
      <dgm:prSet presAssocID="{1E6287D8-31BC-4D73-BAE8-071A2861A3E9}" presName="circleA" presStyleLbl="node1" presStyleIdx="4" presStyleCnt="8"/>
      <dgm:spPr/>
    </dgm:pt>
    <dgm:pt modelId="{28790EEC-F285-4280-A80C-8C68D22A0252}" type="pres">
      <dgm:prSet presAssocID="{1E6287D8-31BC-4D73-BAE8-071A2861A3E9}" presName="spaceA" presStyleCnt="0"/>
      <dgm:spPr/>
    </dgm:pt>
    <dgm:pt modelId="{9B8CBC91-4928-477E-B783-E4FBD1F41208}" type="pres">
      <dgm:prSet presAssocID="{E17D3687-77E5-49F5-8DAB-AC73A34E74BD}" presName="space" presStyleCnt="0"/>
      <dgm:spPr/>
    </dgm:pt>
    <dgm:pt modelId="{22BC6115-70A3-4345-A220-74105E27EA6E}" type="pres">
      <dgm:prSet presAssocID="{E2DCD364-117D-4DF2-B9FA-A28F7AF96916}" presName="compositeB" presStyleCnt="0"/>
      <dgm:spPr/>
    </dgm:pt>
    <dgm:pt modelId="{64E322E0-27DB-402C-936E-E5707AACD20C}" type="pres">
      <dgm:prSet presAssocID="{E2DCD364-117D-4DF2-B9FA-A28F7AF96916}" presName="textB" presStyleLbl="revTx" presStyleIdx="5" presStyleCnt="8">
        <dgm:presLayoutVars>
          <dgm:bulletEnabled val="1"/>
        </dgm:presLayoutVars>
      </dgm:prSet>
      <dgm:spPr/>
    </dgm:pt>
    <dgm:pt modelId="{5FB41691-5E93-42B6-8155-FA525DCC1777}" type="pres">
      <dgm:prSet presAssocID="{E2DCD364-117D-4DF2-B9FA-A28F7AF96916}" presName="circleB" presStyleLbl="node1" presStyleIdx="5" presStyleCnt="8"/>
      <dgm:spPr/>
    </dgm:pt>
    <dgm:pt modelId="{1AF91C1B-013E-4970-86DA-6B5944868826}" type="pres">
      <dgm:prSet presAssocID="{E2DCD364-117D-4DF2-B9FA-A28F7AF96916}" presName="spaceB" presStyleCnt="0"/>
      <dgm:spPr/>
    </dgm:pt>
    <dgm:pt modelId="{E219A767-44F2-4995-B232-C4461D2AA2D3}" type="pres">
      <dgm:prSet presAssocID="{975EF548-5254-4703-A415-282098855A49}" presName="space" presStyleCnt="0"/>
      <dgm:spPr/>
    </dgm:pt>
    <dgm:pt modelId="{AD46984C-FC35-4C73-8024-4712F1AD6F27}" type="pres">
      <dgm:prSet presAssocID="{D5F2FB47-2B0F-46B4-9935-F93E514CD7EA}" presName="compositeA" presStyleCnt="0"/>
      <dgm:spPr/>
    </dgm:pt>
    <dgm:pt modelId="{CADB8E7A-9B53-4658-B920-84A8ED46B62E}" type="pres">
      <dgm:prSet presAssocID="{D5F2FB47-2B0F-46B4-9935-F93E514CD7EA}" presName="textA" presStyleLbl="revTx" presStyleIdx="6" presStyleCnt="8">
        <dgm:presLayoutVars>
          <dgm:bulletEnabled val="1"/>
        </dgm:presLayoutVars>
      </dgm:prSet>
      <dgm:spPr/>
    </dgm:pt>
    <dgm:pt modelId="{1696F0EB-24AB-40EE-BDBF-18E0A5AB0D0B}" type="pres">
      <dgm:prSet presAssocID="{D5F2FB47-2B0F-46B4-9935-F93E514CD7EA}" presName="circleA" presStyleLbl="node1" presStyleIdx="6" presStyleCnt="8"/>
      <dgm:spPr/>
    </dgm:pt>
    <dgm:pt modelId="{670A07A6-3E86-4444-8389-66FEE7682055}" type="pres">
      <dgm:prSet presAssocID="{D5F2FB47-2B0F-46B4-9935-F93E514CD7EA}" presName="spaceA" presStyleCnt="0"/>
      <dgm:spPr/>
    </dgm:pt>
    <dgm:pt modelId="{6928C0D4-5825-475E-A0A0-EA8CB6AD0F8F}" type="pres">
      <dgm:prSet presAssocID="{90D916CE-65AC-4404-84E4-920D624FA413}" presName="space" presStyleCnt="0"/>
      <dgm:spPr/>
    </dgm:pt>
    <dgm:pt modelId="{041BB963-A5FC-44F2-934D-588A93362FB5}" type="pres">
      <dgm:prSet presAssocID="{DFC3BE96-0037-4D72-9E59-CEDB28579159}" presName="compositeB" presStyleCnt="0"/>
      <dgm:spPr/>
    </dgm:pt>
    <dgm:pt modelId="{D6FEDEFB-DCC0-4BD9-943B-3CC9B04C8496}" type="pres">
      <dgm:prSet presAssocID="{DFC3BE96-0037-4D72-9E59-CEDB28579159}" presName="textB" presStyleLbl="revTx" presStyleIdx="7" presStyleCnt="8">
        <dgm:presLayoutVars>
          <dgm:bulletEnabled val="1"/>
        </dgm:presLayoutVars>
      </dgm:prSet>
      <dgm:spPr/>
    </dgm:pt>
    <dgm:pt modelId="{5F50C3D4-1759-4C38-AA24-3922DB0FF465}" type="pres">
      <dgm:prSet presAssocID="{DFC3BE96-0037-4D72-9E59-CEDB28579159}" presName="circleB" presStyleLbl="node1" presStyleIdx="7" presStyleCnt="8"/>
      <dgm:spPr/>
    </dgm:pt>
    <dgm:pt modelId="{0FB9BA03-8CE8-4696-B8CA-9AB4FAEA3D56}" type="pres">
      <dgm:prSet presAssocID="{DFC3BE96-0037-4D72-9E59-CEDB28579159}" presName="spaceB" presStyleCnt="0"/>
      <dgm:spPr/>
    </dgm:pt>
  </dgm:ptLst>
  <dgm:cxnLst>
    <dgm:cxn modelId="{D375F6BE-CD15-4EC3-BA44-AC6F05DAFE3F}" type="presOf" srcId="{1E6287D8-31BC-4D73-BAE8-071A2861A3E9}" destId="{59679ED1-7ECC-42F8-9C06-EFBFF5C75C06}" srcOrd="0" destOrd="0" presId="urn:microsoft.com/office/officeart/2005/8/layout/hProcess11"/>
    <dgm:cxn modelId="{C0636955-85E9-45F5-8AAF-3A3EBB37B083}" type="presOf" srcId="{F762A691-BB81-4AF5-A1E6-B4F04C3A53AA}" destId="{0823BE5F-DA0A-4E7E-88CF-96BDC2381BFA}" srcOrd="0" destOrd="0" presId="urn:microsoft.com/office/officeart/2005/8/layout/hProcess11"/>
    <dgm:cxn modelId="{3865EF0C-52D4-47DE-9D91-5122230EF964}" type="presOf" srcId="{183F275F-516B-421C-986C-28BB508881B9}" destId="{277FB1E5-75FF-47A6-956B-4BC74FA89AF7}" srcOrd="0" destOrd="0" presId="urn:microsoft.com/office/officeart/2005/8/layout/hProcess11"/>
    <dgm:cxn modelId="{9D770174-1FC2-4810-8890-9A3F11FEE5FA}" type="presOf" srcId="{D5F2FB47-2B0F-46B4-9935-F93E514CD7EA}" destId="{CADB8E7A-9B53-4658-B920-84A8ED46B62E}" srcOrd="0" destOrd="0" presId="urn:microsoft.com/office/officeart/2005/8/layout/hProcess11"/>
    <dgm:cxn modelId="{5E9AB57A-4767-4B2D-8DC1-EBAD0822A851}" type="presOf" srcId="{1F704DD3-500D-4F53-83FA-ED331E7B4372}" destId="{B2621509-4D76-435C-809D-F8311F050A55}" srcOrd="0" destOrd="0" presId="urn:microsoft.com/office/officeart/2005/8/layout/hProcess11"/>
    <dgm:cxn modelId="{437CED98-2F42-41F4-9352-60F08808154F}" srcId="{1F704DD3-500D-4F53-83FA-ED331E7B4372}" destId="{B59DDD88-7398-4D9C-A86B-5733BB0B41B9}" srcOrd="1" destOrd="0" parTransId="{4FEAD0CE-EF90-4822-8F30-A92FB7CA7F4E}" sibTransId="{47DC53E0-0EB3-4AE9-A368-FB634A54F0B8}"/>
    <dgm:cxn modelId="{B5252C4E-3C01-4449-84A3-7D9D6C89F2B1}" srcId="{1F704DD3-500D-4F53-83FA-ED331E7B4372}" destId="{F0B41BB3-7221-435C-803D-6A10E10756ED}" srcOrd="0" destOrd="0" parTransId="{4ACC3E99-6E8B-4330-8513-C3CE144C2435}" sibTransId="{D62B7470-AFFC-4BD2-99F3-91282FCBE683}"/>
    <dgm:cxn modelId="{11BC8742-13C0-42AB-8DDC-B2FD516E7E56}" type="presOf" srcId="{D2613070-BA19-4B75-A76A-0B57713A3932}" destId="{32338FDA-43C6-44AE-9119-196EE1BAE268}" srcOrd="0" destOrd="0" presId="urn:microsoft.com/office/officeart/2005/8/layout/hProcess11"/>
    <dgm:cxn modelId="{8C2F44A8-A39B-4E73-9562-BDE66518282A}" srcId="{183F275F-516B-421C-986C-28BB508881B9}" destId="{D5F2FB47-2B0F-46B4-9935-F93E514CD7EA}" srcOrd="6" destOrd="0" parTransId="{C6D4C228-F999-4F4B-AA61-A574FC49A09D}" sibTransId="{90D916CE-65AC-4404-84E4-920D624FA413}"/>
    <dgm:cxn modelId="{4B1B2220-272E-42AC-A67C-7D6E88A188DC}" type="presOf" srcId="{65FE3482-A239-474C-AB46-B8CC9781569D}" destId="{32338FDA-43C6-44AE-9119-196EE1BAE268}" srcOrd="0" destOrd="1" presId="urn:microsoft.com/office/officeart/2005/8/layout/hProcess11"/>
    <dgm:cxn modelId="{778A19E9-CC2F-4612-A440-ED1FEDD9A06B}" srcId="{183F275F-516B-421C-986C-28BB508881B9}" destId="{1E6287D8-31BC-4D73-BAE8-071A2861A3E9}" srcOrd="4" destOrd="0" parTransId="{F5B4B4D1-B3CA-4F93-BBEC-AA48D6554AAE}" sibTransId="{E17D3687-77E5-49F5-8DAB-AC73A34E74BD}"/>
    <dgm:cxn modelId="{07D713C8-7B20-4A93-8065-539101367CAB}" srcId="{183F275F-516B-421C-986C-28BB508881B9}" destId="{1F704DD3-500D-4F53-83FA-ED331E7B4372}" srcOrd="2" destOrd="0" parTransId="{C99C77B6-4255-438A-AC7C-9E5185E8D58D}" sibTransId="{6B6C8B7F-5038-4821-AB02-03D461A3F504}"/>
    <dgm:cxn modelId="{E8369A6A-AFD9-4F34-ABB4-8F837C5760CD}" type="presOf" srcId="{E2DCD364-117D-4DF2-B9FA-A28F7AF96916}" destId="{64E322E0-27DB-402C-936E-E5707AACD20C}" srcOrd="0" destOrd="0" presId="urn:microsoft.com/office/officeart/2005/8/layout/hProcess11"/>
    <dgm:cxn modelId="{4BAF8B28-EB33-44AA-8480-10233D6A6759}" srcId="{183F275F-516B-421C-986C-28BB508881B9}" destId="{D2613070-BA19-4B75-A76A-0B57713A3932}" srcOrd="0" destOrd="0" parTransId="{9D8B0A00-9A2C-4F10-A735-E0FCD957C0B9}" sibTransId="{CF852EB4-7BA5-43A4-9B17-D5BD51393CF2}"/>
    <dgm:cxn modelId="{81250265-3101-41B2-885B-3AB3217AD86C}" srcId="{183F275F-516B-421C-986C-28BB508881B9}" destId="{DFC3BE96-0037-4D72-9E59-CEDB28579159}" srcOrd="7" destOrd="0" parTransId="{CB813E6F-66E0-48A3-A772-96159650F197}" sibTransId="{2441EE62-7199-47F7-B8E1-150092EEAB15}"/>
    <dgm:cxn modelId="{BDAB7827-A735-4D68-89C0-6ED104060C99}" srcId="{183F275F-516B-421C-986C-28BB508881B9}" destId="{E5160447-FA3E-4215-871F-972E1D3498E1}" srcOrd="1" destOrd="0" parTransId="{D477189E-A43D-4F32-B3ED-DCB90633AA76}" sibTransId="{29D661CD-45D1-4FDD-9041-EA7FDA999913}"/>
    <dgm:cxn modelId="{AE43A640-A379-4EC0-9822-D9D556BF1919}" type="presOf" srcId="{E5160447-FA3E-4215-871F-972E1D3498E1}" destId="{6B8E1ED3-845E-4BAA-8326-251D4FD9F71A}" srcOrd="0" destOrd="0" presId="urn:microsoft.com/office/officeart/2005/8/layout/hProcess11"/>
    <dgm:cxn modelId="{470AD73E-B02A-49AD-960A-0AD4E771A1BF}" type="presOf" srcId="{F0B41BB3-7221-435C-803D-6A10E10756ED}" destId="{B2621509-4D76-435C-809D-F8311F050A55}" srcOrd="0" destOrd="1" presId="urn:microsoft.com/office/officeart/2005/8/layout/hProcess11"/>
    <dgm:cxn modelId="{6C83CC58-12F8-4C82-9C55-1F8D78369B70}" srcId="{183F275F-516B-421C-986C-28BB508881B9}" destId="{F762A691-BB81-4AF5-A1E6-B4F04C3A53AA}" srcOrd="3" destOrd="0" parTransId="{B2C7AE9B-CA14-496D-8DAD-EA50723E3D4D}" sibTransId="{8988169D-F5C0-49AD-B71B-A25871E08C9A}"/>
    <dgm:cxn modelId="{6AA9A936-E0C1-4C53-A179-ABE85A006510}" srcId="{183F275F-516B-421C-986C-28BB508881B9}" destId="{E2DCD364-117D-4DF2-B9FA-A28F7AF96916}" srcOrd="5" destOrd="0" parTransId="{4C77583E-C9E0-46F2-9387-EC634C8F6EB4}" sibTransId="{975EF548-5254-4703-A415-282098855A49}"/>
    <dgm:cxn modelId="{4156CD69-21BD-4A54-A6F4-325D6366D195}" srcId="{D2613070-BA19-4B75-A76A-0B57713A3932}" destId="{65FE3482-A239-474C-AB46-B8CC9781569D}" srcOrd="0" destOrd="0" parTransId="{4752CAE0-C5A7-45A6-8A03-3083FB93DEB4}" sibTransId="{7679FDE5-54E3-4516-813F-AA7412EC9B3B}"/>
    <dgm:cxn modelId="{E46B7AA9-447F-4D8F-9274-530EE4381BB0}" type="presOf" srcId="{DFC3BE96-0037-4D72-9E59-CEDB28579159}" destId="{D6FEDEFB-DCC0-4BD9-943B-3CC9B04C8496}" srcOrd="0" destOrd="0" presId="urn:microsoft.com/office/officeart/2005/8/layout/hProcess11"/>
    <dgm:cxn modelId="{D9E5F5D5-17CA-4A49-B8F4-8E828CDABACD}" type="presOf" srcId="{B59DDD88-7398-4D9C-A86B-5733BB0B41B9}" destId="{B2621509-4D76-435C-809D-F8311F050A55}" srcOrd="0" destOrd="2" presId="urn:microsoft.com/office/officeart/2005/8/layout/hProcess11"/>
    <dgm:cxn modelId="{A93465D8-14A7-4E0A-997C-783C7D63983D}" type="presParOf" srcId="{277FB1E5-75FF-47A6-956B-4BC74FA89AF7}" destId="{9FF0A4A2-FC3E-43A9-8964-A8E6C3B68B26}" srcOrd="0" destOrd="0" presId="urn:microsoft.com/office/officeart/2005/8/layout/hProcess11"/>
    <dgm:cxn modelId="{1F7F0266-C397-4A6C-9495-7FC37DFA701F}" type="presParOf" srcId="{277FB1E5-75FF-47A6-956B-4BC74FA89AF7}" destId="{B53155D7-2457-451A-B83B-C773E0E9AC19}" srcOrd="1" destOrd="0" presId="urn:microsoft.com/office/officeart/2005/8/layout/hProcess11"/>
    <dgm:cxn modelId="{4FE1711B-B0D1-4AC2-B885-206F994305F1}" type="presParOf" srcId="{B53155D7-2457-451A-B83B-C773E0E9AC19}" destId="{65412EFD-248B-48D1-AA37-0A4454803992}" srcOrd="0" destOrd="0" presId="urn:microsoft.com/office/officeart/2005/8/layout/hProcess11"/>
    <dgm:cxn modelId="{7A5BA2E8-66C7-4DC3-8316-C7BFAF0BEE3A}" type="presParOf" srcId="{65412EFD-248B-48D1-AA37-0A4454803992}" destId="{32338FDA-43C6-44AE-9119-196EE1BAE268}" srcOrd="0" destOrd="0" presId="urn:microsoft.com/office/officeart/2005/8/layout/hProcess11"/>
    <dgm:cxn modelId="{998A77B7-44D6-4D81-8EEE-8DFBC8F65459}" type="presParOf" srcId="{65412EFD-248B-48D1-AA37-0A4454803992}" destId="{D3788367-50D6-414F-A531-ED1E955E4B69}" srcOrd="1" destOrd="0" presId="urn:microsoft.com/office/officeart/2005/8/layout/hProcess11"/>
    <dgm:cxn modelId="{EA589E87-7BC0-4027-8063-DC8E00B338C3}" type="presParOf" srcId="{65412EFD-248B-48D1-AA37-0A4454803992}" destId="{ABF61C3F-69BD-4CD1-9F1A-3B27315D5F88}" srcOrd="2" destOrd="0" presId="urn:microsoft.com/office/officeart/2005/8/layout/hProcess11"/>
    <dgm:cxn modelId="{70DDAB81-6E15-4E8F-9915-4CE511039820}" type="presParOf" srcId="{B53155D7-2457-451A-B83B-C773E0E9AC19}" destId="{DC517D64-A609-4DE4-8B3C-43ED1EEE9B6D}" srcOrd="1" destOrd="0" presId="urn:microsoft.com/office/officeart/2005/8/layout/hProcess11"/>
    <dgm:cxn modelId="{C975425B-BF45-4EAA-9F9E-C1DBDDE48CFD}" type="presParOf" srcId="{B53155D7-2457-451A-B83B-C773E0E9AC19}" destId="{D6B58AEF-6C9B-4FF5-A3F3-09B5AB13F36A}" srcOrd="2" destOrd="0" presId="urn:microsoft.com/office/officeart/2005/8/layout/hProcess11"/>
    <dgm:cxn modelId="{62AF6406-F98A-47DC-B823-A183E9B4AD68}" type="presParOf" srcId="{D6B58AEF-6C9B-4FF5-A3F3-09B5AB13F36A}" destId="{6B8E1ED3-845E-4BAA-8326-251D4FD9F71A}" srcOrd="0" destOrd="0" presId="urn:microsoft.com/office/officeart/2005/8/layout/hProcess11"/>
    <dgm:cxn modelId="{F514C3CB-C1F1-45B7-9245-AF59618CC21E}" type="presParOf" srcId="{D6B58AEF-6C9B-4FF5-A3F3-09B5AB13F36A}" destId="{5AC5C405-D997-4AA1-B096-D09E1DE5F85F}" srcOrd="1" destOrd="0" presId="urn:microsoft.com/office/officeart/2005/8/layout/hProcess11"/>
    <dgm:cxn modelId="{52F3B644-50E6-44AD-AA5E-50EDF8AEC6F5}" type="presParOf" srcId="{D6B58AEF-6C9B-4FF5-A3F3-09B5AB13F36A}" destId="{AF79359B-FC23-4E51-8DC7-53EFF73A9B78}" srcOrd="2" destOrd="0" presId="urn:microsoft.com/office/officeart/2005/8/layout/hProcess11"/>
    <dgm:cxn modelId="{2FE44CDE-F531-4E1F-ABD1-2825BCCA8482}" type="presParOf" srcId="{B53155D7-2457-451A-B83B-C773E0E9AC19}" destId="{E2C1281D-D8D0-481F-87E3-97F1B6060133}" srcOrd="3" destOrd="0" presId="urn:microsoft.com/office/officeart/2005/8/layout/hProcess11"/>
    <dgm:cxn modelId="{3B2469DB-DB10-4B99-8200-F181894C912E}" type="presParOf" srcId="{B53155D7-2457-451A-B83B-C773E0E9AC19}" destId="{62C5C39C-FE29-44F6-8B26-38C8B49BADA6}" srcOrd="4" destOrd="0" presId="urn:microsoft.com/office/officeart/2005/8/layout/hProcess11"/>
    <dgm:cxn modelId="{BB9FA953-4749-47EE-8BB9-55E2942AD3C5}" type="presParOf" srcId="{62C5C39C-FE29-44F6-8B26-38C8B49BADA6}" destId="{B2621509-4D76-435C-809D-F8311F050A55}" srcOrd="0" destOrd="0" presId="urn:microsoft.com/office/officeart/2005/8/layout/hProcess11"/>
    <dgm:cxn modelId="{68BBAE86-9268-4568-A5B6-A58C95DBFA21}" type="presParOf" srcId="{62C5C39C-FE29-44F6-8B26-38C8B49BADA6}" destId="{58C6AD96-8F65-4D6B-AC8B-C72D0FE548C6}" srcOrd="1" destOrd="0" presId="urn:microsoft.com/office/officeart/2005/8/layout/hProcess11"/>
    <dgm:cxn modelId="{B4F1B733-4938-46FD-9E4B-2957B1AACE5F}" type="presParOf" srcId="{62C5C39C-FE29-44F6-8B26-38C8B49BADA6}" destId="{87A3504A-51D3-4058-8764-E060CD12775D}" srcOrd="2" destOrd="0" presId="urn:microsoft.com/office/officeart/2005/8/layout/hProcess11"/>
    <dgm:cxn modelId="{E4423362-A0E5-47A1-97AE-04D8A8B43F6F}" type="presParOf" srcId="{B53155D7-2457-451A-B83B-C773E0E9AC19}" destId="{F7A8182A-62FA-4AC4-B7F5-0F69D00AAD15}" srcOrd="5" destOrd="0" presId="urn:microsoft.com/office/officeart/2005/8/layout/hProcess11"/>
    <dgm:cxn modelId="{CA927A1F-D3B7-486E-8C7D-25F7BFC558AC}" type="presParOf" srcId="{B53155D7-2457-451A-B83B-C773E0E9AC19}" destId="{2AAE4CE0-0CB8-4C00-9330-7A11A3553F55}" srcOrd="6" destOrd="0" presId="urn:microsoft.com/office/officeart/2005/8/layout/hProcess11"/>
    <dgm:cxn modelId="{18954558-D987-4100-836A-84202F14D9A4}" type="presParOf" srcId="{2AAE4CE0-0CB8-4C00-9330-7A11A3553F55}" destId="{0823BE5F-DA0A-4E7E-88CF-96BDC2381BFA}" srcOrd="0" destOrd="0" presId="urn:microsoft.com/office/officeart/2005/8/layout/hProcess11"/>
    <dgm:cxn modelId="{0DBF85CE-7B2D-413E-9488-E2676E65407B}" type="presParOf" srcId="{2AAE4CE0-0CB8-4C00-9330-7A11A3553F55}" destId="{DD307FAB-A927-408F-99D7-8F611A5CD22D}" srcOrd="1" destOrd="0" presId="urn:microsoft.com/office/officeart/2005/8/layout/hProcess11"/>
    <dgm:cxn modelId="{B7FE4648-42E4-4E78-9C91-C275020BD758}" type="presParOf" srcId="{2AAE4CE0-0CB8-4C00-9330-7A11A3553F55}" destId="{1B8F69C2-2BBC-44B9-B5DC-0BF419922F91}" srcOrd="2" destOrd="0" presId="urn:microsoft.com/office/officeart/2005/8/layout/hProcess11"/>
    <dgm:cxn modelId="{17D770D4-830C-440B-B531-3C618530C73E}" type="presParOf" srcId="{B53155D7-2457-451A-B83B-C773E0E9AC19}" destId="{73EE96C5-0804-489B-AD21-C7EBFCECC604}" srcOrd="7" destOrd="0" presId="urn:microsoft.com/office/officeart/2005/8/layout/hProcess11"/>
    <dgm:cxn modelId="{A4DBB7E2-1B7A-4195-B411-65605C7C4B17}" type="presParOf" srcId="{B53155D7-2457-451A-B83B-C773E0E9AC19}" destId="{98E7F5E8-6916-44CD-8670-102F7768889F}" srcOrd="8" destOrd="0" presId="urn:microsoft.com/office/officeart/2005/8/layout/hProcess11"/>
    <dgm:cxn modelId="{3B2C6A31-FB9A-42F1-95AE-D54623AE6179}" type="presParOf" srcId="{98E7F5E8-6916-44CD-8670-102F7768889F}" destId="{59679ED1-7ECC-42F8-9C06-EFBFF5C75C06}" srcOrd="0" destOrd="0" presId="urn:microsoft.com/office/officeart/2005/8/layout/hProcess11"/>
    <dgm:cxn modelId="{013F34B1-57D9-45B2-A92C-7DD850EB3328}" type="presParOf" srcId="{98E7F5E8-6916-44CD-8670-102F7768889F}" destId="{654C9FB5-10E8-4EEE-8D41-AAFD0A3EF191}" srcOrd="1" destOrd="0" presId="urn:microsoft.com/office/officeart/2005/8/layout/hProcess11"/>
    <dgm:cxn modelId="{F3767221-6A5F-4DD7-B496-9AAC604DD241}" type="presParOf" srcId="{98E7F5E8-6916-44CD-8670-102F7768889F}" destId="{28790EEC-F285-4280-A80C-8C68D22A0252}" srcOrd="2" destOrd="0" presId="urn:microsoft.com/office/officeart/2005/8/layout/hProcess11"/>
    <dgm:cxn modelId="{B8BA29C4-0706-44D9-9858-E0D984B87177}" type="presParOf" srcId="{B53155D7-2457-451A-B83B-C773E0E9AC19}" destId="{9B8CBC91-4928-477E-B783-E4FBD1F41208}" srcOrd="9" destOrd="0" presId="urn:microsoft.com/office/officeart/2005/8/layout/hProcess11"/>
    <dgm:cxn modelId="{1401B635-D026-4679-AD40-65BB9151F2F8}" type="presParOf" srcId="{B53155D7-2457-451A-B83B-C773E0E9AC19}" destId="{22BC6115-70A3-4345-A220-74105E27EA6E}" srcOrd="10" destOrd="0" presId="urn:microsoft.com/office/officeart/2005/8/layout/hProcess11"/>
    <dgm:cxn modelId="{BF726D4C-209D-4462-8935-DF7C813650AC}" type="presParOf" srcId="{22BC6115-70A3-4345-A220-74105E27EA6E}" destId="{64E322E0-27DB-402C-936E-E5707AACD20C}" srcOrd="0" destOrd="0" presId="urn:microsoft.com/office/officeart/2005/8/layout/hProcess11"/>
    <dgm:cxn modelId="{E15E3B18-9808-4629-8C24-A631DE0E3247}" type="presParOf" srcId="{22BC6115-70A3-4345-A220-74105E27EA6E}" destId="{5FB41691-5E93-42B6-8155-FA525DCC1777}" srcOrd="1" destOrd="0" presId="urn:microsoft.com/office/officeart/2005/8/layout/hProcess11"/>
    <dgm:cxn modelId="{23C501D1-BF46-452D-B681-0D0D3D123299}" type="presParOf" srcId="{22BC6115-70A3-4345-A220-74105E27EA6E}" destId="{1AF91C1B-013E-4970-86DA-6B5944868826}" srcOrd="2" destOrd="0" presId="urn:microsoft.com/office/officeart/2005/8/layout/hProcess11"/>
    <dgm:cxn modelId="{BFC6905A-7759-451B-B6E7-EC5C0A7B76ED}" type="presParOf" srcId="{B53155D7-2457-451A-B83B-C773E0E9AC19}" destId="{E219A767-44F2-4995-B232-C4461D2AA2D3}" srcOrd="11" destOrd="0" presId="urn:microsoft.com/office/officeart/2005/8/layout/hProcess11"/>
    <dgm:cxn modelId="{DF7E6EAB-2660-4D1C-8B8D-897AD108B8AD}" type="presParOf" srcId="{B53155D7-2457-451A-B83B-C773E0E9AC19}" destId="{AD46984C-FC35-4C73-8024-4712F1AD6F27}" srcOrd="12" destOrd="0" presId="urn:microsoft.com/office/officeart/2005/8/layout/hProcess11"/>
    <dgm:cxn modelId="{CB0537F2-9896-4378-BF4E-F1049042CF65}" type="presParOf" srcId="{AD46984C-FC35-4C73-8024-4712F1AD6F27}" destId="{CADB8E7A-9B53-4658-B920-84A8ED46B62E}" srcOrd="0" destOrd="0" presId="urn:microsoft.com/office/officeart/2005/8/layout/hProcess11"/>
    <dgm:cxn modelId="{29EA2258-7702-4209-A940-4BA6C336E3D4}" type="presParOf" srcId="{AD46984C-FC35-4C73-8024-4712F1AD6F27}" destId="{1696F0EB-24AB-40EE-BDBF-18E0A5AB0D0B}" srcOrd="1" destOrd="0" presId="urn:microsoft.com/office/officeart/2005/8/layout/hProcess11"/>
    <dgm:cxn modelId="{AD9D9002-239A-47AA-A235-719E6107EB77}" type="presParOf" srcId="{AD46984C-FC35-4C73-8024-4712F1AD6F27}" destId="{670A07A6-3E86-4444-8389-66FEE7682055}" srcOrd="2" destOrd="0" presId="urn:microsoft.com/office/officeart/2005/8/layout/hProcess11"/>
    <dgm:cxn modelId="{124413D0-5A99-45F0-AAC4-43192CFDA158}" type="presParOf" srcId="{B53155D7-2457-451A-B83B-C773E0E9AC19}" destId="{6928C0D4-5825-475E-A0A0-EA8CB6AD0F8F}" srcOrd="13" destOrd="0" presId="urn:microsoft.com/office/officeart/2005/8/layout/hProcess11"/>
    <dgm:cxn modelId="{71097B74-9446-4048-9BB9-8AD4875F9FDB}" type="presParOf" srcId="{B53155D7-2457-451A-B83B-C773E0E9AC19}" destId="{041BB963-A5FC-44F2-934D-588A93362FB5}" srcOrd="14" destOrd="0" presId="urn:microsoft.com/office/officeart/2005/8/layout/hProcess11"/>
    <dgm:cxn modelId="{DA5BA6C7-E05A-4E80-9768-D262A5EF4FDA}" type="presParOf" srcId="{041BB963-A5FC-44F2-934D-588A93362FB5}" destId="{D6FEDEFB-DCC0-4BD9-943B-3CC9B04C8496}" srcOrd="0" destOrd="0" presId="urn:microsoft.com/office/officeart/2005/8/layout/hProcess11"/>
    <dgm:cxn modelId="{1B603DC4-5F29-4E0A-A98B-B72136154C71}" type="presParOf" srcId="{041BB963-A5FC-44F2-934D-588A93362FB5}" destId="{5F50C3D4-1759-4C38-AA24-3922DB0FF465}" srcOrd="1" destOrd="0" presId="urn:microsoft.com/office/officeart/2005/8/layout/hProcess11"/>
    <dgm:cxn modelId="{10DE3C41-E43D-401D-9E7B-F728142E8D73}" type="presParOf" srcId="{041BB963-A5FC-44F2-934D-588A93362FB5}" destId="{0FB9BA03-8CE8-4696-B8CA-9AB4FAEA3D56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F7423C2-94B4-44D9-AC1D-D7E075B08CC8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s-MX"/>
        </a:p>
      </dgm:t>
    </dgm:pt>
    <dgm:pt modelId="{83590EC5-65A4-48EE-A7F9-7E6115AC9CB1}">
      <dgm:prSet phldrT="[Texto]"/>
      <dgm:spPr>
        <a:solidFill>
          <a:schemeClr val="accent3">
            <a:lumMod val="40000"/>
            <a:lumOff val="60000"/>
          </a:schemeClr>
        </a:solidFill>
        <a:ln w="28575">
          <a:solidFill>
            <a:schemeClr val="accent1">
              <a:lumMod val="20000"/>
              <a:lumOff val="80000"/>
            </a:schemeClr>
          </a:solidFill>
        </a:ln>
      </dgm:spPr>
      <dgm:t>
        <a:bodyPr/>
        <a:lstStyle/>
        <a:p>
          <a:r>
            <a:rPr lang="es-MX" dirty="0" smtClean="0"/>
            <a:t>Yo</a:t>
          </a:r>
          <a:endParaRPr lang="es-MX" dirty="0"/>
        </a:p>
      </dgm:t>
    </dgm:pt>
    <dgm:pt modelId="{C1147845-1296-486D-84A5-73108C00250A}" type="parTrans" cxnId="{E9B3ED8F-3345-4551-A713-6A70C97FAD52}">
      <dgm:prSet/>
      <dgm:spPr/>
      <dgm:t>
        <a:bodyPr/>
        <a:lstStyle/>
        <a:p>
          <a:endParaRPr lang="es-MX"/>
        </a:p>
      </dgm:t>
    </dgm:pt>
    <dgm:pt modelId="{736B7B07-AA49-49E7-BAA9-8E01969C1F78}" type="sibTrans" cxnId="{E9B3ED8F-3345-4551-A713-6A70C97FAD52}">
      <dgm:prSet/>
      <dgm:spPr/>
      <dgm:t>
        <a:bodyPr/>
        <a:lstStyle/>
        <a:p>
          <a:endParaRPr lang="es-MX"/>
        </a:p>
      </dgm:t>
    </dgm:pt>
    <dgm:pt modelId="{2CC98471-4B3C-4B16-B109-81582E5E5631}" type="asst">
      <dgm:prSet phldrT="[Texto]"/>
      <dgm:spPr/>
      <dgm:t>
        <a:bodyPr/>
        <a:lstStyle/>
        <a:p>
          <a:r>
            <a:rPr lang="es-MX" dirty="0" err="1" smtClean="0"/>
            <a:t>Staff</a:t>
          </a:r>
          <a:endParaRPr lang="es-MX" dirty="0"/>
        </a:p>
      </dgm:t>
    </dgm:pt>
    <dgm:pt modelId="{F10B860D-B459-4215-9176-78D133D4A021}" type="parTrans" cxnId="{CC2D1091-9636-4DAB-A998-9C3A52D03045}">
      <dgm:prSet/>
      <dgm:spPr/>
      <dgm:t>
        <a:bodyPr/>
        <a:lstStyle/>
        <a:p>
          <a:endParaRPr lang="es-MX"/>
        </a:p>
      </dgm:t>
    </dgm:pt>
    <dgm:pt modelId="{20615E73-DB20-43B3-9DC4-1E3B207A6350}" type="sibTrans" cxnId="{CC2D1091-9636-4DAB-A998-9C3A52D03045}">
      <dgm:prSet/>
      <dgm:spPr/>
      <dgm:t>
        <a:bodyPr/>
        <a:lstStyle/>
        <a:p>
          <a:endParaRPr lang="es-MX"/>
        </a:p>
      </dgm:t>
    </dgm:pt>
    <dgm:pt modelId="{AEB01BEE-F31A-48B5-BEF8-03B17B6FF88A}">
      <dgm:prSet phldrT="[Texto]"/>
      <dgm:spPr/>
      <dgm:t>
        <a:bodyPr/>
        <a:lstStyle/>
        <a:p>
          <a:r>
            <a:rPr lang="es-MX" dirty="0" err="1" smtClean="0"/>
            <a:t>GerenteA</a:t>
          </a:r>
          <a:r>
            <a:rPr lang="es-MX" dirty="0" smtClean="0"/>
            <a:t> </a:t>
          </a:r>
          <a:endParaRPr lang="es-MX" dirty="0"/>
        </a:p>
      </dgm:t>
    </dgm:pt>
    <dgm:pt modelId="{F2F9D21A-36AE-4C9B-AF53-0BFC7A3880D0}" type="parTrans" cxnId="{BAE19500-BB00-435A-8983-9F3A7C9EFB2B}">
      <dgm:prSet/>
      <dgm:spPr/>
      <dgm:t>
        <a:bodyPr/>
        <a:lstStyle/>
        <a:p>
          <a:endParaRPr lang="es-MX"/>
        </a:p>
      </dgm:t>
    </dgm:pt>
    <dgm:pt modelId="{DF39C577-7FD3-40C7-980C-417E59248EF2}" type="sibTrans" cxnId="{BAE19500-BB00-435A-8983-9F3A7C9EFB2B}">
      <dgm:prSet/>
      <dgm:spPr/>
      <dgm:t>
        <a:bodyPr/>
        <a:lstStyle/>
        <a:p>
          <a:endParaRPr lang="es-MX"/>
        </a:p>
      </dgm:t>
    </dgm:pt>
    <dgm:pt modelId="{947A25B1-C1A7-4B13-A4CC-08349900A156}">
      <dgm:prSet phldrT="[Texto]"/>
      <dgm:spPr/>
      <dgm:t>
        <a:bodyPr/>
        <a:lstStyle/>
        <a:p>
          <a:r>
            <a:rPr lang="es-MX" dirty="0" smtClean="0"/>
            <a:t>Gerente B</a:t>
          </a:r>
          <a:endParaRPr lang="es-MX" dirty="0"/>
        </a:p>
      </dgm:t>
    </dgm:pt>
    <dgm:pt modelId="{774D4DF8-D054-4725-A648-7D51B3293146}" type="parTrans" cxnId="{3EE7DB9D-AF2B-4BED-95CE-56F990BDD97F}">
      <dgm:prSet/>
      <dgm:spPr/>
      <dgm:t>
        <a:bodyPr/>
        <a:lstStyle/>
        <a:p>
          <a:endParaRPr lang="es-MX"/>
        </a:p>
      </dgm:t>
    </dgm:pt>
    <dgm:pt modelId="{D1015FBB-403D-4A7D-AE2A-8BCB21059840}" type="sibTrans" cxnId="{3EE7DB9D-AF2B-4BED-95CE-56F990BDD97F}">
      <dgm:prSet/>
      <dgm:spPr/>
      <dgm:t>
        <a:bodyPr/>
        <a:lstStyle/>
        <a:p>
          <a:endParaRPr lang="es-MX"/>
        </a:p>
      </dgm:t>
    </dgm:pt>
    <dgm:pt modelId="{752C2CC5-2D9A-4B94-8E56-1606441FFBD0}">
      <dgm:prSet phldrT="[Texto]"/>
      <dgm:spPr/>
      <dgm:t>
        <a:bodyPr/>
        <a:lstStyle/>
        <a:p>
          <a:r>
            <a:rPr lang="es-MX" dirty="0" smtClean="0"/>
            <a:t>Gerente C</a:t>
          </a:r>
          <a:endParaRPr lang="es-MX" dirty="0"/>
        </a:p>
      </dgm:t>
    </dgm:pt>
    <dgm:pt modelId="{CB021E9F-C0EC-462E-B174-33B8DA2CFF57}" type="parTrans" cxnId="{6886B410-8C50-4916-A05E-CFD964663C24}">
      <dgm:prSet/>
      <dgm:spPr/>
      <dgm:t>
        <a:bodyPr/>
        <a:lstStyle/>
        <a:p>
          <a:endParaRPr lang="es-MX"/>
        </a:p>
      </dgm:t>
    </dgm:pt>
    <dgm:pt modelId="{A5E3BE8C-093A-46E9-B60C-A7B3101A8C07}" type="sibTrans" cxnId="{6886B410-8C50-4916-A05E-CFD964663C24}">
      <dgm:prSet/>
      <dgm:spPr/>
      <dgm:t>
        <a:bodyPr/>
        <a:lstStyle/>
        <a:p>
          <a:endParaRPr lang="es-MX"/>
        </a:p>
      </dgm:t>
    </dgm:pt>
    <dgm:pt modelId="{96DFB71B-1C0D-4B90-B655-734358873D5A}" type="pres">
      <dgm:prSet presAssocID="{DF7423C2-94B4-44D9-AC1D-D7E075B08CC8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C4E02DE3-E1C8-4EB7-B3DA-964ACAEAF690}" type="pres">
      <dgm:prSet presAssocID="{83590EC5-65A4-48EE-A7F9-7E6115AC9CB1}" presName="hierRoot1" presStyleCnt="0">
        <dgm:presLayoutVars>
          <dgm:hierBranch val="init"/>
        </dgm:presLayoutVars>
      </dgm:prSet>
      <dgm:spPr/>
    </dgm:pt>
    <dgm:pt modelId="{D1F0FAA2-9AF9-4607-BE85-DA9DD801ED3B}" type="pres">
      <dgm:prSet presAssocID="{83590EC5-65A4-48EE-A7F9-7E6115AC9CB1}" presName="rootComposite1" presStyleCnt="0"/>
      <dgm:spPr/>
    </dgm:pt>
    <dgm:pt modelId="{744050D5-C9AC-4805-98EA-691BDB74DD9A}" type="pres">
      <dgm:prSet presAssocID="{83590EC5-65A4-48EE-A7F9-7E6115AC9CB1}" presName="rootText1" presStyleLbl="node0" presStyleIdx="0" presStyleCnt="1">
        <dgm:presLayoutVars>
          <dgm:chPref val="3"/>
        </dgm:presLayoutVars>
      </dgm:prSet>
      <dgm:spPr/>
    </dgm:pt>
    <dgm:pt modelId="{B97E90CB-2B4F-4408-A06B-C7C2875508DE}" type="pres">
      <dgm:prSet presAssocID="{83590EC5-65A4-48EE-A7F9-7E6115AC9CB1}" presName="rootConnector1" presStyleLbl="node1" presStyleIdx="0" presStyleCnt="0"/>
      <dgm:spPr/>
    </dgm:pt>
    <dgm:pt modelId="{5358FCB1-B31A-40E1-82E3-D72641094A8B}" type="pres">
      <dgm:prSet presAssocID="{83590EC5-65A4-48EE-A7F9-7E6115AC9CB1}" presName="hierChild2" presStyleCnt="0"/>
      <dgm:spPr/>
    </dgm:pt>
    <dgm:pt modelId="{2A158C2E-3785-40BE-B90A-3F8A94CF3FD4}" type="pres">
      <dgm:prSet presAssocID="{F2F9D21A-36AE-4C9B-AF53-0BFC7A3880D0}" presName="Name37" presStyleLbl="parChTrans1D2" presStyleIdx="0" presStyleCnt="4"/>
      <dgm:spPr/>
    </dgm:pt>
    <dgm:pt modelId="{799B2493-304F-4DD8-9948-C1CF98EC7815}" type="pres">
      <dgm:prSet presAssocID="{AEB01BEE-F31A-48B5-BEF8-03B17B6FF88A}" presName="hierRoot2" presStyleCnt="0">
        <dgm:presLayoutVars>
          <dgm:hierBranch val="init"/>
        </dgm:presLayoutVars>
      </dgm:prSet>
      <dgm:spPr/>
    </dgm:pt>
    <dgm:pt modelId="{15C7E024-A1A2-4B68-9F3B-93CA4CB437F6}" type="pres">
      <dgm:prSet presAssocID="{AEB01BEE-F31A-48B5-BEF8-03B17B6FF88A}" presName="rootComposite" presStyleCnt="0"/>
      <dgm:spPr/>
    </dgm:pt>
    <dgm:pt modelId="{4ADA57B5-208C-43E8-BC06-E8264AD9B0BD}" type="pres">
      <dgm:prSet presAssocID="{AEB01BEE-F31A-48B5-BEF8-03B17B6FF88A}" presName="rootText" presStyleLbl="node2" presStyleIdx="0" presStyleCnt="3">
        <dgm:presLayoutVars>
          <dgm:chPref val="3"/>
        </dgm:presLayoutVars>
      </dgm:prSet>
      <dgm:spPr/>
    </dgm:pt>
    <dgm:pt modelId="{7487E0B9-15B3-494D-B62E-E3487E4754C0}" type="pres">
      <dgm:prSet presAssocID="{AEB01BEE-F31A-48B5-BEF8-03B17B6FF88A}" presName="rootConnector" presStyleLbl="node2" presStyleIdx="0" presStyleCnt="3"/>
      <dgm:spPr/>
    </dgm:pt>
    <dgm:pt modelId="{46C85A9D-D477-4161-B79C-30F2D4B19300}" type="pres">
      <dgm:prSet presAssocID="{AEB01BEE-F31A-48B5-BEF8-03B17B6FF88A}" presName="hierChild4" presStyleCnt="0"/>
      <dgm:spPr/>
    </dgm:pt>
    <dgm:pt modelId="{8ED3ACA4-5517-45CE-9763-5428F7180055}" type="pres">
      <dgm:prSet presAssocID="{AEB01BEE-F31A-48B5-BEF8-03B17B6FF88A}" presName="hierChild5" presStyleCnt="0"/>
      <dgm:spPr/>
    </dgm:pt>
    <dgm:pt modelId="{F152E9C3-6E67-4AE4-A3D0-7282108F002E}" type="pres">
      <dgm:prSet presAssocID="{774D4DF8-D054-4725-A648-7D51B3293146}" presName="Name37" presStyleLbl="parChTrans1D2" presStyleIdx="1" presStyleCnt="4"/>
      <dgm:spPr/>
    </dgm:pt>
    <dgm:pt modelId="{1774F4EF-BED2-4E41-8FA4-4A65B35255DB}" type="pres">
      <dgm:prSet presAssocID="{947A25B1-C1A7-4B13-A4CC-08349900A156}" presName="hierRoot2" presStyleCnt="0">
        <dgm:presLayoutVars>
          <dgm:hierBranch val="init"/>
        </dgm:presLayoutVars>
      </dgm:prSet>
      <dgm:spPr/>
    </dgm:pt>
    <dgm:pt modelId="{F0FA027F-9AC9-4DB9-A9C2-3350856B5B0E}" type="pres">
      <dgm:prSet presAssocID="{947A25B1-C1A7-4B13-A4CC-08349900A156}" presName="rootComposite" presStyleCnt="0"/>
      <dgm:spPr/>
    </dgm:pt>
    <dgm:pt modelId="{43497B68-C589-4A23-B5D0-AB53639D866A}" type="pres">
      <dgm:prSet presAssocID="{947A25B1-C1A7-4B13-A4CC-08349900A156}" presName="rootText" presStyleLbl="node2" presStyleIdx="1" presStyleCnt="3">
        <dgm:presLayoutVars>
          <dgm:chPref val="3"/>
        </dgm:presLayoutVars>
      </dgm:prSet>
      <dgm:spPr/>
    </dgm:pt>
    <dgm:pt modelId="{DBA4796F-8E0C-4F92-8AE2-7A43E82E9AD3}" type="pres">
      <dgm:prSet presAssocID="{947A25B1-C1A7-4B13-A4CC-08349900A156}" presName="rootConnector" presStyleLbl="node2" presStyleIdx="1" presStyleCnt="3"/>
      <dgm:spPr/>
    </dgm:pt>
    <dgm:pt modelId="{07F3C1BB-A8CA-4B81-898E-5A87337FEDB9}" type="pres">
      <dgm:prSet presAssocID="{947A25B1-C1A7-4B13-A4CC-08349900A156}" presName="hierChild4" presStyleCnt="0"/>
      <dgm:spPr/>
    </dgm:pt>
    <dgm:pt modelId="{B756ACA1-F96F-43B3-A161-326A53697F07}" type="pres">
      <dgm:prSet presAssocID="{947A25B1-C1A7-4B13-A4CC-08349900A156}" presName="hierChild5" presStyleCnt="0"/>
      <dgm:spPr/>
    </dgm:pt>
    <dgm:pt modelId="{2BF168D6-028B-4C67-B088-82EEC96633C8}" type="pres">
      <dgm:prSet presAssocID="{CB021E9F-C0EC-462E-B174-33B8DA2CFF57}" presName="Name37" presStyleLbl="parChTrans1D2" presStyleIdx="2" presStyleCnt="4"/>
      <dgm:spPr/>
    </dgm:pt>
    <dgm:pt modelId="{DD0B097B-DCFA-4171-828F-DB838373C9C2}" type="pres">
      <dgm:prSet presAssocID="{752C2CC5-2D9A-4B94-8E56-1606441FFBD0}" presName="hierRoot2" presStyleCnt="0">
        <dgm:presLayoutVars>
          <dgm:hierBranch val="init"/>
        </dgm:presLayoutVars>
      </dgm:prSet>
      <dgm:spPr/>
    </dgm:pt>
    <dgm:pt modelId="{11E8A79A-7DC0-4310-8FA2-14B6F0A817FE}" type="pres">
      <dgm:prSet presAssocID="{752C2CC5-2D9A-4B94-8E56-1606441FFBD0}" presName="rootComposite" presStyleCnt="0"/>
      <dgm:spPr/>
    </dgm:pt>
    <dgm:pt modelId="{7B7AB47A-EF6C-47D2-A035-BECB0A508BA4}" type="pres">
      <dgm:prSet presAssocID="{752C2CC5-2D9A-4B94-8E56-1606441FFBD0}" presName="rootText" presStyleLbl="node2" presStyleIdx="2" presStyleCnt="3">
        <dgm:presLayoutVars>
          <dgm:chPref val="3"/>
        </dgm:presLayoutVars>
      </dgm:prSet>
      <dgm:spPr/>
    </dgm:pt>
    <dgm:pt modelId="{FC892123-DF97-4BA7-9CA9-6961A4A51645}" type="pres">
      <dgm:prSet presAssocID="{752C2CC5-2D9A-4B94-8E56-1606441FFBD0}" presName="rootConnector" presStyleLbl="node2" presStyleIdx="2" presStyleCnt="3"/>
      <dgm:spPr/>
    </dgm:pt>
    <dgm:pt modelId="{B7E9BDC8-C4E8-40CD-B46B-F73356E91FDA}" type="pres">
      <dgm:prSet presAssocID="{752C2CC5-2D9A-4B94-8E56-1606441FFBD0}" presName="hierChild4" presStyleCnt="0"/>
      <dgm:spPr/>
    </dgm:pt>
    <dgm:pt modelId="{3BE890C2-37A5-4CB7-B0C5-C819D1334B99}" type="pres">
      <dgm:prSet presAssocID="{752C2CC5-2D9A-4B94-8E56-1606441FFBD0}" presName="hierChild5" presStyleCnt="0"/>
      <dgm:spPr/>
    </dgm:pt>
    <dgm:pt modelId="{CBEBA860-5231-4794-8249-9589DB487066}" type="pres">
      <dgm:prSet presAssocID="{83590EC5-65A4-48EE-A7F9-7E6115AC9CB1}" presName="hierChild3" presStyleCnt="0"/>
      <dgm:spPr/>
    </dgm:pt>
    <dgm:pt modelId="{4C33EEEC-A7EF-4C00-B929-B32C560F73DA}" type="pres">
      <dgm:prSet presAssocID="{F10B860D-B459-4215-9176-78D133D4A021}" presName="Name111" presStyleLbl="parChTrans1D2" presStyleIdx="3" presStyleCnt="4"/>
      <dgm:spPr/>
    </dgm:pt>
    <dgm:pt modelId="{331CB45D-F9FA-4620-9B79-F1EF80F91BF3}" type="pres">
      <dgm:prSet presAssocID="{2CC98471-4B3C-4B16-B109-81582E5E5631}" presName="hierRoot3" presStyleCnt="0">
        <dgm:presLayoutVars>
          <dgm:hierBranch val="init"/>
        </dgm:presLayoutVars>
      </dgm:prSet>
      <dgm:spPr/>
    </dgm:pt>
    <dgm:pt modelId="{39F8F5A7-D64B-4A9F-9A01-CE43F8EFF05A}" type="pres">
      <dgm:prSet presAssocID="{2CC98471-4B3C-4B16-B109-81582E5E5631}" presName="rootComposite3" presStyleCnt="0"/>
      <dgm:spPr/>
    </dgm:pt>
    <dgm:pt modelId="{8548BDDE-BCC6-422B-B196-06D87C00789D}" type="pres">
      <dgm:prSet presAssocID="{2CC98471-4B3C-4B16-B109-81582E5E5631}" presName="rootText3" presStyleLbl="asst1" presStyleIdx="0" presStyleCnt="1">
        <dgm:presLayoutVars>
          <dgm:chPref val="3"/>
        </dgm:presLayoutVars>
      </dgm:prSet>
      <dgm:spPr/>
      <dgm:t>
        <a:bodyPr/>
        <a:lstStyle/>
        <a:p>
          <a:endParaRPr lang="es-MX"/>
        </a:p>
      </dgm:t>
    </dgm:pt>
    <dgm:pt modelId="{611E120B-1B78-43F6-94DC-A6365A42AA35}" type="pres">
      <dgm:prSet presAssocID="{2CC98471-4B3C-4B16-B109-81582E5E5631}" presName="rootConnector3" presStyleLbl="asst1" presStyleIdx="0" presStyleCnt="1"/>
      <dgm:spPr/>
    </dgm:pt>
    <dgm:pt modelId="{8B8228E6-552B-422E-B7F2-4B152723E550}" type="pres">
      <dgm:prSet presAssocID="{2CC98471-4B3C-4B16-B109-81582E5E5631}" presName="hierChild6" presStyleCnt="0"/>
      <dgm:spPr/>
    </dgm:pt>
    <dgm:pt modelId="{22CC11F9-FD99-4DDB-8B83-93DCBBA6DB56}" type="pres">
      <dgm:prSet presAssocID="{2CC98471-4B3C-4B16-B109-81582E5E5631}" presName="hierChild7" presStyleCnt="0"/>
      <dgm:spPr/>
    </dgm:pt>
  </dgm:ptLst>
  <dgm:cxnLst>
    <dgm:cxn modelId="{FC7B11E9-2872-47C6-9D46-DD2527547E73}" type="presOf" srcId="{83590EC5-65A4-48EE-A7F9-7E6115AC9CB1}" destId="{744050D5-C9AC-4805-98EA-691BDB74DD9A}" srcOrd="0" destOrd="0" presId="urn:microsoft.com/office/officeart/2005/8/layout/orgChart1"/>
    <dgm:cxn modelId="{1DB663CC-3C7B-4DD5-8343-55A1A8A6F4C7}" type="presOf" srcId="{AEB01BEE-F31A-48B5-BEF8-03B17B6FF88A}" destId="{7487E0B9-15B3-494D-B62E-E3487E4754C0}" srcOrd="1" destOrd="0" presId="urn:microsoft.com/office/officeart/2005/8/layout/orgChart1"/>
    <dgm:cxn modelId="{581DE053-6D68-474A-88F1-D3DE01777697}" type="presOf" srcId="{AEB01BEE-F31A-48B5-BEF8-03B17B6FF88A}" destId="{4ADA57B5-208C-43E8-BC06-E8264AD9B0BD}" srcOrd="0" destOrd="0" presId="urn:microsoft.com/office/officeart/2005/8/layout/orgChart1"/>
    <dgm:cxn modelId="{BAE19500-BB00-435A-8983-9F3A7C9EFB2B}" srcId="{83590EC5-65A4-48EE-A7F9-7E6115AC9CB1}" destId="{AEB01BEE-F31A-48B5-BEF8-03B17B6FF88A}" srcOrd="1" destOrd="0" parTransId="{F2F9D21A-36AE-4C9B-AF53-0BFC7A3880D0}" sibTransId="{DF39C577-7FD3-40C7-980C-417E59248EF2}"/>
    <dgm:cxn modelId="{32E2A0F6-DB36-4B20-8DED-A6FC2EED89A1}" type="presOf" srcId="{DF7423C2-94B4-44D9-AC1D-D7E075B08CC8}" destId="{96DFB71B-1C0D-4B90-B655-734358873D5A}" srcOrd="0" destOrd="0" presId="urn:microsoft.com/office/officeart/2005/8/layout/orgChart1"/>
    <dgm:cxn modelId="{D501A50D-9C60-46F8-8690-952723C0BA4F}" type="presOf" srcId="{947A25B1-C1A7-4B13-A4CC-08349900A156}" destId="{DBA4796F-8E0C-4F92-8AE2-7A43E82E9AD3}" srcOrd="1" destOrd="0" presId="urn:microsoft.com/office/officeart/2005/8/layout/orgChart1"/>
    <dgm:cxn modelId="{35AFC1F0-83EA-4F1A-B187-5BD0D1FB0C00}" type="presOf" srcId="{752C2CC5-2D9A-4B94-8E56-1606441FFBD0}" destId="{7B7AB47A-EF6C-47D2-A035-BECB0A508BA4}" srcOrd="0" destOrd="0" presId="urn:microsoft.com/office/officeart/2005/8/layout/orgChart1"/>
    <dgm:cxn modelId="{38642527-C124-493D-8970-E67DC8FC48B0}" type="presOf" srcId="{2CC98471-4B3C-4B16-B109-81582E5E5631}" destId="{611E120B-1B78-43F6-94DC-A6365A42AA35}" srcOrd="1" destOrd="0" presId="urn:microsoft.com/office/officeart/2005/8/layout/orgChart1"/>
    <dgm:cxn modelId="{0140C8B8-4799-425B-A305-527E65EC31DD}" type="presOf" srcId="{2CC98471-4B3C-4B16-B109-81582E5E5631}" destId="{8548BDDE-BCC6-422B-B196-06D87C00789D}" srcOrd="0" destOrd="0" presId="urn:microsoft.com/office/officeart/2005/8/layout/orgChart1"/>
    <dgm:cxn modelId="{B7F38D9B-1042-4E45-96D0-556420ABB9F1}" type="presOf" srcId="{752C2CC5-2D9A-4B94-8E56-1606441FFBD0}" destId="{FC892123-DF97-4BA7-9CA9-6961A4A51645}" srcOrd="1" destOrd="0" presId="urn:microsoft.com/office/officeart/2005/8/layout/orgChart1"/>
    <dgm:cxn modelId="{6886B410-8C50-4916-A05E-CFD964663C24}" srcId="{83590EC5-65A4-48EE-A7F9-7E6115AC9CB1}" destId="{752C2CC5-2D9A-4B94-8E56-1606441FFBD0}" srcOrd="3" destOrd="0" parTransId="{CB021E9F-C0EC-462E-B174-33B8DA2CFF57}" sibTransId="{A5E3BE8C-093A-46E9-B60C-A7B3101A8C07}"/>
    <dgm:cxn modelId="{E9B3ED8F-3345-4551-A713-6A70C97FAD52}" srcId="{DF7423C2-94B4-44D9-AC1D-D7E075B08CC8}" destId="{83590EC5-65A4-48EE-A7F9-7E6115AC9CB1}" srcOrd="0" destOrd="0" parTransId="{C1147845-1296-486D-84A5-73108C00250A}" sibTransId="{736B7B07-AA49-49E7-BAA9-8E01969C1F78}"/>
    <dgm:cxn modelId="{85F646F5-26F3-4D27-B8C0-5BE22ECA94EA}" type="presOf" srcId="{F10B860D-B459-4215-9176-78D133D4A021}" destId="{4C33EEEC-A7EF-4C00-B929-B32C560F73DA}" srcOrd="0" destOrd="0" presId="urn:microsoft.com/office/officeart/2005/8/layout/orgChart1"/>
    <dgm:cxn modelId="{290F34F0-3BD6-490E-B436-355F631DAF89}" type="presOf" srcId="{83590EC5-65A4-48EE-A7F9-7E6115AC9CB1}" destId="{B97E90CB-2B4F-4408-A06B-C7C2875508DE}" srcOrd="1" destOrd="0" presId="urn:microsoft.com/office/officeart/2005/8/layout/orgChart1"/>
    <dgm:cxn modelId="{CCF8AADC-EF91-4596-918B-A7386282C97C}" type="presOf" srcId="{F2F9D21A-36AE-4C9B-AF53-0BFC7A3880D0}" destId="{2A158C2E-3785-40BE-B90A-3F8A94CF3FD4}" srcOrd="0" destOrd="0" presId="urn:microsoft.com/office/officeart/2005/8/layout/orgChart1"/>
    <dgm:cxn modelId="{3EE7DB9D-AF2B-4BED-95CE-56F990BDD97F}" srcId="{83590EC5-65A4-48EE-A7F9-7E6115AC9CB1}" destId="{947A25B1-C1A7-4B13-A4CC-08349900A156}" srcOrd="2" destOrd="0" parTransId="{774D4DF8-D054-4725-A648-7D51B3293146}" sibTransId="{D1015FBB-403D-4A7D-AE2A-8BCB21059840}"/>
    <dgm:cxn modelId="{DD63BB0D-C023-4E04-A46F-EEEC1C8120F7}" type="presOf" srcId="{CB021E9F-C0EC-462E-B174-33B8DA2CFF57}" destId="{2BF168D6-028B-4C67-B088-82EEC96633C8}" srcOrd="0" destOrd="0" presId="urn:microsoft.com/office/officeart/2005/8/layout/orgChart1"/>
    <dgm:cxn modelId="{42F2EFB5-2AE8-45E1-AFCC-5EE76DFBB242}" type="presOf" srcId="{947A25B1-C1A7-4B13-A4CC-08349900A156}" destId="{43497B68-C589-4A23-B5D0-AB53639D866A}" srcOrd="0" destOrd="0" presId="urn:microsoft.com/office/officeart/2005/8/layout/orgChart1"/>
    <dgm:cxn modelId="{B8D528F7-777D-4107-8AC5-F10AED4F507B}" type="presOf" srcId="{774D4DF8-D054-4725-A648-7D51B3293146}" destId="{F152E9C3-6E67-4AE4-A3D0-7282108F002E}" srcOrd="0" destOrd="0" presId="urn:microsoft.com/office/officeart/2005/8/layout/orgChart1"/>
    <dgm:cxn modelId="{CC2D1091-9636-4DAB-A998-9C3A52D03045}" srcId="{83590EC5-65A4-48EE-A7F9-7E6115AC9CB1}" destId="{2CC98471-4B3C-4B16-B109-81582E5E5631}" srcOrd="0" destOrd="0" parTransId="{F10B860D-B459-4215-9176-78D133D4A021}" sibTransId="{20615E73-DB20-43B3-9DC4-1E3B207A6350}"/>
    <dgm:cxn modelId="{7E8F9E0A-5D43-43CE-8560-0557C50EC98F}" type="presParOf" srcId="{96DFB71B-1C0D-4B90-B655-734358873D5A}" destId="{C4E02DE3-E1C8-4EB7-B3DA-964ACAEAF690}" srcOrd="0" destOrd="0" presId="urn:microsoft.com/office/officeart/2005/8/layout/orgChart1"/>
    <dgm:cxn modelId="{9FCBEB58-AC1A-429B-9033-C7AEA4AE7607}" type="presParOf" srcId="{C4E02DE3-E1C8-4EB7-B3DA-964ACAEAF690}" destId="{D1F0FAA2-9AF9-4607-BE85-DA9DD801ED3B}" srcOrd="0" destOrd="0" presId="urn:microsoft.com/office/officeart/2005/8/layout/orgChart1"/>
    <dgm:cxn modelId="{32F7D427-A1ED-4AF1-92AC-85BFFAF3BCD2}" type="presParOf" srcId="{D1F0FAA2-9AF9-4607-BE85-DA9DD801ED3B}" destId="{744050D5-C9AC-4805-98EA-691BDB74DD9A}" srcOrd="0" destOrd="0" presId="urn:microsoft.com/office/officeart/2005/8/layout/orgChart1"/>
    <dgm:cxn modelId="{A46490DC-5A0B-4C51-9A4D-AD992DF90DB5}" type="presParOf" srcId="{D1F0FAA2-9AF9-4607-BE85-DA9DD801ED3B}" destId="{B97E90CB-2B4F-4408-A06B-C7C2875508DE}" srcOrd="1" destOrd="0" presId="urn:microsoft.com/office/officeart/2005/8/layout/orgChart1"/>
    <dgm:cxn modelId="{3202117B-C85D-47E4-A2E2-715AD6146EEE}" type="presParOf" srcId="{C4E02DE3-E1C8-4EB7-B3DA-964ACAEAF690}" destId="{5358FCB1-B31A-40E1-82E3-D72641094A8B}" srcOrd="1" destOrd="0" presId="urn:microsoft.com/office/officeart/2005/8/layout/orgChart1"/>
    <dgm:cxn modelId="{8E64EFC5-5912-47DF-9598-FD30FFBF51AF}" type="presParOf" srcId="{5358FCB1-B31A-40E1-82E3-D72641094A8B}" destId="{2A158C2E-3785-40BE-B90A-3F8A94CF3FD4}" srcOrd="0" destOrd="0" presId="urn:microsoft.com/office/officeart/2005/8/layout/orgChart1"/>
    <dgm:cxn modelId="{DE78AAB3-AB8B-4B42-B6EB-2E2772BC42B5}" type="presParOf" srcId="{5358FCB1-B31A-40E1-82E3-D72641094A8B}" destId="{799B2493-304F-4DD8-9948-C1CF98EC7815}" srcOrd="1" destOrd="0" presId="urn:microsoft.com/office/officeart/2005/8/layout/orgChart1"/>
    <dgm:cxn modelId="{CF67B818-80CB-4A2B-97A0-F53260A9980C}" type="presParOf" srcId="{799B2493-304F-4DD8-9948-C1CF98EC7815}" destId="{15C7E024-A1A2-4B68-9F3B-93CA4CB437F6}" srcOrd="0" destOrd="0" presId="urn:microsoft.com/office/officeart/2005/8/layout/orgChart1"/>
    <dgm:cxn modelId="{E656BA91-26C6-49D2-80C0-AC7920C1F930}" type="presParOf" srcId="{15C7E024-A1A2-4B68-9F3B-93CA4CB437F6}" destId="{4ADA57B5-208C-43E8-BC06-E8264AD9B0BD}" srcOrd="0" destOrd="0" presId="urn:microsoft.com/office/officeart/2005/8/layout/orgChart1"/>
    <dgm:cxn modelId="{21754E5D-0661-45C8-8510-EC7A8D83EC51}" type="presParOf" srcId="{15C7E024-A1A2-4B68-9F3B-93CA4CB437F6}" destId="{7487E0B9-15B3-494D-B62E-E3487E4754C0}" srcOrd="1" destOrd="0" presId="urn:microsoft.com/office/officeart/2005/8/layout/orgChart1"/>
    <dgm:cxn modelId="{E3FDC64F-EF6A-4BF3-9D4E-9BCEA58E8DC8}" type="presParOf" srcId="{799B2493-304F-4DD8-9948-C1CF98EC7815}" destId="{46C85A9D-D477-4161-B79C-30F2D4B19300}" srcOrd="1" destOrd="0" presId="urn:microsoft.com/office/officeart/2005/8/layout/orgChart1"/>
    <dgm:cxn modelId="{8A93DC42-4170-4DF7-84A8-DE6156F10106}" type="presParOf" srcId="{799B2493-304F-4DD8-9948-C1CF98EC7815}" destId="{8ED3ACA4-5517-45CE-9763-5428F7180055}" srcOrd="2" destOrd="0" presId="urn:microsoft.com/office/officeart/2005/8/layout/orgChart1"/>
    <dgm:cxn modelId="{215591E4-3DBD-405C-97C8-307E10A8CDAC}" type="presParOf" srcId="{5358FCB1-B31A-40E1-82E3-D72641094A8B}" destId="{F152E9C3-6E67-4AE4-A3D0-7282108F002E}" srcOrd="2" destOrd="0" presId="urn:microsoft.com/office/officeart/2005/8/layout/orgChart1"/>
    <dgm:cxn modelId="{49B0F46F-3E0F-45DB-B984-701BB664DE17}" type="presParOf" srcId="{5358FCB1-B31A-40E1-82E3-D72641094A8B}" destId="{1774F4EF-BED2-4E41-8FA4-4A65B35255DB}" srcOrd="3" destOrd="0" presId="urn:microsoft.com/office/officeart/2005/8/layout/orgChart1"/>
    <dgm:cxn modelId="{89FB0962-7BF8-4BCB-A022-97DEB2B85920}" type="presParOf" srcId="{1774F4EF-BED2-4E41-8FA4-4A65B35255DB}" destId="{F0FA027F-9AC9-4DB9-A9C2-3350856B5B0E}" srcOrd="0" destOrd="0" presId="urn:microsoft.com/office/officeart/2005/8/layout/orgChart1"/>
    <dgm:cxn modelId="{47F9C933-B28E-408B-8029-26F062B28399}" type="presParOf" srcId="{F0FA027F-9AC9-4DB9-A9C2-3350856B5B0E}" destId="{43497B68-C589-4A23-B5D0-AB53639D866A}" srcOrd="0" destOrd="0" presId="urn:microsoft.com/office/officeart/2005/8/layout/orgChart1"/>
    <dgm:cxn modelId="{75BF8C1F-30C5-40C7-BA18-A82D4DEC8502}" type="presParOf" srcId="{F0FA027F-9AC9-4DB9-A9C2-3350856B5B0E}" destId="{DBA4796F-8E0C-4F92-8AE2-7A43E82E9AD3}" srcOrd="1" destOrd="0" presId="urn:microsoft.com/office/officeart/2005/8/layout/orgChart1"/>
    <dgm:cxn modelId="{88D6844C-CBFF-4222-B851-9663B07A47AE}" type="presParOf" srcId="{1774F4EF-BED2-4E41-8FA4-4A65B35255DB}" destId="{07F3C1BB-A8CA-4B81-898E-5A87337FEDB9}" srcOrd="1" destOrd="0" presId="urn:microsoft.com/office/officeart/2005/8/layout/orgChart1"/>
    <dgm:cxn modelId="{634A21B5-341A-4AEB-8BB8-44CBC3D02596}" type="presParOf" srcId="{1774F4EF-BED2-4E41-8FA4-4A65B35255DB}" destId="{B756ACA1-F96F-43B3-A161-326A53697F07}" srcOrd="2" destOrd="0" presId="urn:microsoft.com/office/officeart/2005/8/layout/orgChart1"/>
    <dgm:cxn modelId="{A905C5F3-9947-4673-ADF2-1517336DA5C4}" type="presParOf" srcId="{5358FCB1-B31A-40E1-82E3-D72641094A8B}" destId="{2BF168D6-028B-4C67-B088-82EEC96633C8}" srcOrd="4" destOrd="0" presId="urn:microsoft.com/office/officeart/2005/8/layout/orgChart1"/>
    <dgm:cxn modelId="{5A19BA5A-ADD6-4D03-B253-A403027FC976}" type="presParOf" srcId="{5358FCB1-B31A-40E1-82E3-D72641094A8B}" destId="{DD0B097B-DCFA-4171-828F-DB838373C9C2}" srcOrd="5" destOrd="0" presId="urn:microsoft.com/office/officeart/2005/8/layout/orgChart1"/>
    <dgm:cxn modelId="{603DBA57-CEA8-4366-ADCB-EEC9EF743419}" type="presParOf" srcId="{DD0B097B-DCFA-4171-828F-DB838373C9C2}" destId="{11E8A79A-7DC0-4310-8FA2-14B6F0A817FE}" srcOrd="0" destOrd="0" presId="urn:microsoft.com/office/officeart/2005/8/layout/orgChart1"/>
    <dgm:cxn modelId="{FE18DE9F-E61E-4F87-B379-BCD191965072}" type="presParOf" srcId="{11E8A79A-7DC0-4310-8FA2-14B6F0A817FE}" destId="{7B7AB47A-EF6C-47D2-A035-BECB0A508BA4}" srcOrd="0" destOrd="0" presId="urn:microsoft.com/office/officeart/2005/8/layout/orgChart1"/>
    <dgm:cxn modelId="{11D3EBCC-CFB7-4812-B463-92A5B3490D48}" type="presParOf" srcId="{11E8A79A-7DC0-4310-8FA2-14B6F0A817FE}" destId="{FC892123-DF97-4BA7-9CA9-6961A4A51645}" srcOrd="1" destOrd="0" presId="urn:microsoft.com/office/officeart/2005/8/layout/orgChart1"/>
    <dgm:cxn modelId="{7D437857-398B-4C2C-B9E7-FEA0854E48E1}" type="presParOf" srcId="{DD0B097B-DCFA-4171-828F-DB838373C9C2}" destId="{B7E9BDC8-C4E8-40CD-B46B-F73356E91FDA}" srcOrd="1" destOrd="0" presId="urn:microsoft.com/office/officeart/2005/8/layout/orgChart1"/>
    <dgm:cxn modelId="{8490F337-1154-4A3E-8394-7052FBEB698E}" type="presParOf" srcId="{DD0B097B-DCFA-4171-828F-DB838373C9C2}" destId="{3BE890C2-37A5-4CB7-B0C5-C819D1334B99}" srcOrd="2" destOrd="0" presId="urn:microsoft.com/office/officeart/2005/8/layout/orgChart1"/>
    <dgm:cxn modelId="{ADBC385F-522C-48DC-9338-8BAD3C890511}" type="presParOf" srcId="{C4E02DE3-E1C8-4EB7-B3DA-964ACAEAF690}" destId="{CBEBA860-5231-4794-8249-9589DB487066}" srcOrd="2" destOrd="0" presId="urn:microsoft.com/office/officeart/2005/8/layout/orgChart1"/>
    <dgm:cxn modelId="{55ACDD09-730B-4942-9448-9EBE0193B28D}" type="presParOf" srcId="{CBEBA860-5231-4794-8249-9589DB487066}" destId="{4C33EEEC-A7EF-4C00-B929-B32C560F73DA}" srcOrd="0" destOrd="0" presId="urn:microsoft.com/office/officeart/2005/8/layout/orgChart1"/>
    <dgm:cxn modelId="{2F08A35F-8BAA-4E0D-BDD8-556122F1C4F4}" type="presParOf" srcId="{CBEBA860-5231-4794-8249-9589DB487066}" destId="{331CB45D-F9FA-4620-9B79-F1EF80F91BF3}" srcOrd="1" destOrd="0" presId="urn:microsoft.com/office/officeart/2005/8/layout/orgChart1"/>
    <dgm:cxn modelId="{261C29F7-E029-4631-B8DD-AD61196B7EB6}" type="presParOf" srcId="{331CB45D-F9FA-4620-9B79-F1EF80F91BF3}" destId="{39F8F5A7-D64B-4A9F-9A01-CE43F8EFF05A}" srcOrd="0" destOrd="0" presId="urn:microsoft.com/office/officeart/2005/8/layout/orgChart1"/>
    <dgm:cxn modelId="{F11D8505-F67A-4E41-93C6-C1383AEFC1FC}" type="presParOf" srcId="{39F8F5A7-D64B-4A9F-9A01-CE43F8EFF05A}" destId="{8548BDDE-BCC6-422B-B196-06D87C00789D}" srcOrd="0" destOrd="0" presId="urn:microsoft.com/office/officeart/2005/8/layout/orgChart1"/>
    <dgm:cxn modelId="{71E2FF3A-1714-48B8-8730-0CE7D5938B89}" type="presParOf" srcId="{39F8F5A7-D64B-4A9F-9A01-CE43F8EFF05A}" destId="{611E120B-1B78-43F6-94DC-A6365A42AA35}" srcOrd="1" destOrd="0" presId="urn:microsoft.com/office/officeart/2005/8/layout/orgChart1"/>
    <dgm:cxn modelId="{F9D91927-A7A0-4E78-9B4B-69048E2F2708}" type="presParOf" srcId="{331CB45D-F9FA-4620-9B79-F1EF80F91BF3}" destId="{8B8228E6-552B-422E-B7F2-4B152723E550}" srcOrd="1" destOrd="0" presId="urn:microsoft.com/office/officeart/2005/8/layout/orgChart1"/>
    <dgm:cxn modelId="{B4C09A40-5727-4612-A5B8-18B0D6CB5661}" type="presParOf" srcId="{331CB45D-F9FA-4620-9B79-F1EF80F91BF3}" destId="{22CC11F9-FD99-4DDB-8B83-93DCBBA6DB56}" srcOrd="2" destOrd="0" presId="urn:microsoft.com/office/officeart/2005/8/layout/orgChart1"/>
  </dgm:cxnLst>
  <dgm:bg>
    <a:gradFill flip="none" rotWithShape="1">
      <a:gsLst>
        <a:gs pos="0">
          <a:schemeClr val="accent1">
            <a:tint val="66000"/>
            <a:satMod val="160000"/>
          </a:schemeClr>
        </a:gs>
        <a:gs pos="50000">
          <a:schemeClr val="accent1">
            <a:tint val="44500"/>
            <a:satMod val="160000"/>
          </a:schemeClr>
        </a:gs>
        <a:gs pos="100000">
          <a:schemeClr val="accent1">
            <a:tint val="23500"/>
            <a:satMod val="160000"/>
          </a:schemeClr>
        </a:gs>
      </a:gsLst>
      <a:lin ang="5400000" scaled="1"/>
      <a:tileRect/>
    </a:gradFill>
  </dgm:bg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FF0A4A2-FC3E-43A9-8964-A8E6C3B68B26}">
      <dsp:nvSpPr>
        <dsp:cNvPr id="0" name=""/>
        <dsp:cNvSpPr/>
      </dsp:nvSpPr>
      <dsp:spPr>
        <a:xfrm>
          <a:off x="0" y="1628786"/>
          <a:ext cx="8715435" cy="2171715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2338FDA-43C6-44AE-9119-196EE1BAE268}">
      <dsp:nvSpPr>
        <dsp:cNvPr id="0" name=""/>
        <dsp:cNvSpPr/>
      </dsp:nvSpPr>
      <dsp:spPr>
        <a:xfrm>
          <a:off x="311" y="0"/>
          <a:ext cx="939313" cy="217171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b" anchorCtr="1">
          <a:noAutofit/>
        </a:bodyPr>
        <a:lstStyle/>
        <a:p>
          <a:pPr lvl="0" algn="l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1500" u="dbl" kern="1200" dirty="0" smtClean="0"/>
            <a:t>Sylvia </a:t>
          </a:r>
          <a:r>
            <a:rPr lang="es-MX" sz="1500" u="dbl" kern="1200" dirty="0" err="1" smtClean="0"/>
            <a:t>Benitez</a:t>
          </a:r>
          <a:endParaRPr lang="es-MX" sz="1500" u="dbl" kern="1200" dirty="0"/>
        </a:p>
        <a:p>
          <a:pPr marL="114300" lvl="1" indent="-114300" algn="l" defTabSz="5334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s-MX" sz="1200" u="dbl" kern="1200" dirty="0" smtClean="0"/>
            <a:t>David </a:t>
          </a:r>
          <a:r>
            <a:rPr lang="es-MX" sz="1200" u="dbl" kern="1200" dirty="0" err="1" smtClean="0"/>
            <a:t>Ceron</a:t>
          </a:r>
          <a:endParaRPr lang="es-MX" sz="1200" u="dbl" kern="1200" dirty="0"/>
        </a:p>
      </dsp:txBody>
      <dsp:txXfrm>
        <a:off x="311" y="0"/>
        <a:ext cx="939313" cy="2171715"/>
      </dsp:txXfrm>
    </dsp:sp>
    <dsp:sp modelId="{D3788367-50D6-414F-A531-ED1E955E4B69}">
      <dsp:nvSpPr>
        <dsp:cNvPr id="0" name=""/>
        <dsp:cNvSpPr/>
      </dsp:nvSpPr>
      <dsp:spPr>
        <a:xfrm>
          <a:off x="198503" y="2443179"/>
          <a:ext cx="542928" cy="54292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B8E1ED3-845E-4BAA-8326-251D4FD9F71A}">
      <dsp:nvSpPr>
        <dsp:cNvPr id="0" name=""/>
        <dsp:cNvSpPr/>
      </dsp:nvSpPr>
      <dsp:spPr>
        <a:xfrm>
          <a:off x="986590" y="3257572"/>
          <a:ext cx="939313" cy="217171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t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1500" u="dbl" kern="1200" dirty="0" smtClean="0"/>
            <a:t>Marco Reyes</a:t>
          </a:r>
          <a:endParaRPr lang="es-MX" sz="1500" kern="1200" dirty="0"/>
        </a:p>
      </dsp:txBody>
      <dsp:txXfrm>
        <a:off x="986590" y="3257572"/>
        <a:ext cx="939313" cy="2171715"/>
      </dsp:txXfrm>
    </dsp:sp>
    <dsp:sp modelId="{5AC5C405-D997-4AA1-B096-D09E1DE5F85F}">
      <dsp:nvSpPr>
        <dsp:cNvPr id="0" name=""/>
        <dsp:cNvSpPr/>
      </dsp:nvSpPr>
      <dsp:spPr>
        <a:xfrm>
          <a:off x="1184783" y="2443179"/>
          <a:ext cx="542928" cy="54292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2621509-4D76-435C-809D-F8311F050A55}">
      <dsp:nvSpPr>
        <dsp:cNvPr id="0" name=""/>
        <dsp:cNvSpPr/>
      </dsp:nvSpPr>
      <dsp:spPr>
        <a:xfrm>
          <a:off x="1972870" y="0"/>
          <a:ext cx="939313" cy="217171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b" anchorCtr="1">
          <a:noAutofit/>
        </a:bodyPr>
        <a:lstStyle/>
        <a:p>
          <a:pPr lvl="0" algn="l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1500" u="dbl" kern="1200" dirty="0" smtClean="0"/>
            <a:t>Isabel Mendoza</a:t>
          </a:r>
          <a:endParaRPr lang="es-MX" sz="1500" kern="1200" dirty="0"/>
        </a:p>
        <a:p>
          <a:pPr marL="114300" lvl="1" indent="-114300" algn="l" defTabSz="5334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s-MX" sz="1200" u="dbl" kern="1200" dirty="0" smtClean="0"/>
            <a:t>Margarita vega</a:t>
          </a:r>
          <a:endParaRPr lang="es-MX" sz="1200" kern="1200" dirty="0"/>
        </a:p>
        <a:p>
          <a:pPr marL="114300" lvl="1" indent="-114300" algn="l" defTabSz="5334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s-MX" sz="1200" u="dbl" kern="1200" dirty="0" smtClean="0"/>
            <a:t>Edgar </a:t>
          </a:r>
          <a:r>
            <a:rPr lang="es-MX" sz="1200" u="dbl" kern="1200" dirty="0" err="1" smtClean="0"/>
            <a:t>abuin</a:t>
          </a:r>
          <a:endParaRPr lang="es-MX" sz="1200" u="dbl" kern="1200" dirty="0"/>
        </a:p>
      </dsp:txBody>
      <dsp:txXfrm>
        <a:off x="1972870" y="0"/>
        <a:ext cx="939313" cy="2171715"/>
      </dsp:txXfrm>
    </dsp:sp>
    <dsp:sp modelId="{58C6AD96-8F65-4D6B-AC8B-C72D0FE548C6}">
      <dsp:nvSpPr>
        <dsp:cNvPr id="0" name=""/>
        <dsp:cNvSpPr/>
      </dsp:nvSpPr>
      <dsp:spPr>
        <a:xfrm>
          <a:off x="2171062" y="2443179"/>
          <a:ext cx="542928" cy="54292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823BE5F-DA0A-4E7E-88CF-96BDC2381BFA}">
      <dsp:nvSpPr>
        <dsp:cNvPr id="0" name=""/>
        <dsp:cNvSpPr/>
      </dsp:nvSpPr>
      <dsp:spPr>
        <a:xfrm>
          <a:off x="2959149" y="3257572"/>
          <a:ext cx="939313" cy="217171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t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1500" u="dbl" kern="1200" dirty="0" smtClean="0"/>
            <a:t>Adriana </a:t>
          </a:r>
          <a:r>
            <a:rPr lang="es-MX" sz="1500" u="dbl" kern="1200" dirty="0" err="1" smtClean="0"/>
            <a:t>loyola</a:t>
          </a:r>
          <a:endParaRPr lang="es-MX" sz="1500" u="dbl" kern="1200" dirty="0"/>
        </a:p>
      </dsp:txBody>
      <dsp:txXfrm>
        <a:off x="2959149" y="3257572"/>
        <a:ext cx="939313" cy="2171715"/>
      </dsp:txXfrm>
    </dsp:sp>
    <dsp:sp modelId="{DD307FAB-A927-408F-99D7-8F611A5CD22D}">
      <dsp:nvSpPr>
        <dsp:cNvPr id="0" name=""/>
        <dsp:cNvSpPr/>
      </dsp:nvSpPr>
      <dsp:spPr>
        <a:xfrm>
          <a:off x="3157342" y="2443179"/>
          <a:ext cx="542928" cy="54292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9679ED1-7ECC-42F8-9C06-EFBFF5C75C06}">
      <dsp:nvSpPr>
        <dsp:cNvPr id="0" name=""/>
        <dsp:cNvSpPr/>
      </dsp:nvSpPr>
      <dsp:spPr>
        <a:xfrm>
          <a:off x="3945429" y="0"/>
          <a:ext cx="939313" cy="217171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b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1500" u="dbl" kern="1200" dirty="0" smtClean="0"/>
            <a:t>Karina </a:t>
          </a:r>
          <a:r>
            <a:rPr lang="es-MX" sz="1500" u="dbl" kern="1200" dirty="0" err="1" smtClean="0"/>
            <a:t>balcorta</a:t>
          </a:r>
          <a:endParaRPr lang="es-MX" sz="1500" u="dbl" kern="1200" dirty="0"/>
        </a:p>
      </dsp:txBody>
      <dsp:txXfrm>
        <a:off x="3945429" y="0"/>
        <a:ext cx="939313" cy="2171715"/>
      </dsp:txXfrm>
    </dsp:sp>
    <dsp:sp modelId="{654C9FB5-10E8-4EEE-8D41-AAFD0A3EF191}">
      <dsp:nvSpPr>
        <dsp:cNvPr id="0" name=""/>
        <dsp:cNvSpPr/>
      </dsp:nvSpPr>
      <dsp:spPr>
        <a:xfrm>
          <a:off x="4143621" y="2443179"/>
          <a:ext cx="542928" cy="54292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4E322E0-27DB-402C-936E-E5707AACD20C}">
      <dsp:nvSpPr>
        <dsp:cNvPr id="0" name=""/>
        <dsp:cNvSpPr/>
      </dsp:nvSpPr>
      <dsp:spPr>
        <a:xfrm>
          <a:off x="4931708" y="3257572"/>
          <a:ext cx="939313" cy="217171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t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1500" u="dbl" kern="1200" dirty="0" smtClean="0"/>
            <a:t>Javier lozano</a:t>
          </a:r>
          <a:endParaRPr lang="es-MX" sz="1500" kern="1200" dirty="0"/>
        </a:p>
      </dsp:txBody>
      <dsp:txXfrm>
        <a:off x="4931708" y="3257572"/>
        <a:ext cx="939313" cy="2171715"/>
      </dsp:txXfrm>
    </dsp:sp>
    <dsp:sp modelId="{5FB41691-5E93-42B6-8155-FA525DCC1777}">
      <dsp:nvSpPr>
        <dsp:cNvPr id="0" name=""/>
        <dsp:cNvSpPr/>
      </dsp:nvSpPr>
      <dsp:spPr>
        <a:xfrm>
          <a:off x="5129900" y="2443179"/>
          <a:ext cx="542928" cy="54292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ADB8E7A-9B53-4658-B920-84A8ED46B62E}">
      <dsp:nvSpPr>
        <dsp:cNvPr id="0" name=""/>
        <dsp:cNvSpPr/>
      </dsp:nvSpPr>
      <dsp:spPr>
        <a:xfrm>
          <a:off x="5917987" y="0"/>
          <a:ext cx="939313" cy="217171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b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1500" u="dbl" kern="1200" dirty="0" smtClean="0"/>
            <a:t>Mauricio </a:t>
          </a:r>
          <a:r>
            <a:rPr lang="es-MX" sz="1500" u="dbl" kern="1200" dirty="0" err="1" smtClean="0"/>
            <a:t>mendez</a:t>
          </a:r>
          <a:endParaRPr lang="es-MX" sz="1500" u="dbl" kern="1200" dirty="0"/>
        </a:p>
      </dsp:txBody>
      <dsp:txXfrm>
        <a:off x="5917987" y="0"/>
        <a:ext cx="939313" cy="2171715"/>
      </dsp:txXfrm>
    </dsp:sp>
    <dsp:sp modelId="{1696F0EB-24AB-40EE-BDBF-18E0A5AB0D0B}">
      <dsp:nvSpPr>
        <dsp:cNvPr id="0" name=""/>
        <dsp:cNvSpPr/>
      </dsp:nvSpPr>
      <dsp:spPr>
        <a:xfrm>
          <a:off x="6116180" y="2443179"/>
          <a:ext cx="542928" cy="54292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6FEDEFB-DCC0-4BD9-943B-3CC9B04C8496}">
      <dsp:nvSpPr>
        <dsp:cNvPr id="0" name=""/>
        <dsp:cNvSpPr/>
      </dsp:nvSpPr>
      <dsp:spPr>
        <a:xfrm>
          <a:off x="6904267" y="3257572"/>
          <a:ext cx="939313" cy="217171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t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MX" sz="1500" kern="1200" dirty="0"/>
        </a:p>
      </dsp:txBody>
      <dsp:txXfrm>
        <a:off x="6904267" y="3257572"/>
        <a:ext cx="939313" cy="2171715"/>
      </dsp:txXfrm>
    </dsp:sp>
    <dsp:sp modelId="{5F50C3D4-1759-4C38-AA24-3922DB0FF465}">
      <dsp:nvSpPr>
        <dsp:cNvPr id="0" name=""/>
        <dsp:cNvSpPr/>
      </dsp:nvSpPr>
      <dsp:spPr>
        <a:xfrm>
          <a:off x="7102459" y="2443179"/>
          <a:ext cx="542928" cy="54292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4C33EEEC-A7EF-4C00-B929-B32C560F73DA}">
      <dsp:nvSpPr>
        <dsp:cNvPr id="0" name=""/>
        <dsp:cNvSpPr/>
      </dsp:nvSpPr>
      <dsp:spPr>
        <a:xfrm>
          <a:off x="2398956" y="2239103"/>
          <a:ext cx="156918" cy="687452"/>
        </a:xfrm>
        <a:custGeom>
          <a:avLst/>
          <a:gdLst/>
          <a:ahLst/>
          <a:cxnLst/>
          <a:rect l="0" t="0" r="0" b="0"/>
          <a:pathLst>
            <a:path>
              <a:moveTo>
                <a:pt x="156918" y="0"/>
              </a:moveTo>
              <a:lnTo>
                <a:pt x="156918" y="687452"/>
              </a:lnTo>
              <a:lnTo>
                <a:pt x="0" y="68745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BF168D6-028B-4C67-B088-82EEC96633C8}">
      <dsp:nvSpPr>
        <dsp:cNvPr id="0" name=""/>
        <dsp:cNvSpPr/>
      </dsp:nvSpPr>
      <dsp:spPr>
        <a:xfrm>
          <a:off x="2555874" y="2239103"/>
          <a:ext cx="1808300" cy="137490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17987"/>
              </a:lnTo>
              <a:lnTo>
                <a:pt x="1808300" y="1217987"/>
              </a:lnTo>
              <a:lnTo>
                <a:pt x="1808300" y="137490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152E9C3-6E67-4AE4-A3D0-7282108F002E}">
      <dsp:nvSpPr>
        <dsp:cNvPr id="0" name=""/>
        <dsp:cNvSpPr/>
      </dsp:nvSpPr>
      <dsp:spPr>
        <a:xfrm>
          <a:off x="2510154" y="2239103"/>
          <a:ext cx="91440" cy="137490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37490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A158C2E-3785-40BE-B90A-3F8A94CF3FD4}">
      <dsp:nvSpPr>
        <dsp:cNvPr id="0" name=""/>
        <dsp:cNvSpPr/>
      </dsp:nvSpPr>
      <dsp:spPr>
        <a:xfrm>
          <a:off x="747574" y="2239103"/>
          <a:ext cx="1808300" cy="1374905"/>
        </a:xfrm>
        <a:custGeom>
          <a:avLst/>
          <a:gdLst/>
          <a:ahLst/>
          <a:cxnLst/>
          <a:rect l="0" t="0" r="0" b="0"/>
          <a:pathLst>
            <a:path>
              <a:moveTo>
                <a:pt x="1808300" y="0"/>
              </a:moveTo>
              <a:lnTo>
                <a:pt x="1808300" y="1217987"/>
              </a:lnTo>
              <a:lnTo>
                <a:pt x="0" y="1217987"/>
              </a:lnTo>
              <a:lnTo>
                <a:pt x="0" y="137490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44050D5-C9AC-4805-98EA-691BDB74DD9A}">
      <dsp:nvSpPr>
        <dsp:cNvPr id="0" name=""/>
        <dsp:cNvSpPr/>
      </dsp:nvSpPr>
      <dsp:spPr>
        <a:xfrm>
          <a:off x="1808643" y="1491871"/>
          <a:ext cx="1494463" cy="747231"/>
        </a:xfrm>
        <a:prstGeom prst="rect">
          <a:avLst/>
        </a:prstGeom>
        <a:solidFill>
          <a:schemeClr val="accent3">
            <a:lumMod val="40000"/>
            <a:lumOff val="60000"/>
          </a:schemeClr>
        </a:solidFill>
        <a:ln w="28575" cap="flat" cmpd="sng" algn="ctr">
          <a:solidFill>
            <a:schemeClr val="accent1">
              <a:lumMod val="20000"/>
              <a:lumOff val="8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2800" kern="1200" dirty="0" smtClean="0"/>
            <a:t>Yo</a:t>
          </a:r>
          <a:endParaRPr lang="es-MX" sz="2800" kern="1200" dirty="0"/>
        </a:p>
      </dsp:txBody>
      <dsp:txXfrm>
        <a:off x="1808643" y="1491871"/>
        <a:ext cx="1494463" cy="747231"/>
      </dsp:txXfrm>
    </dsp:sp>
    <dsp:sp modelId="{4ADA57B5-208C-43E8-BC06-E8264AD9B0BD}">
      <dsp:nvSpPr>
        <dsp:cNvPr id="0" name=""/>
        <dsp:cNvSpPr/>
      </dsp:nvSpPr>
      <dsp:spPr>
        <a:xfrm>
          <a:off x="343" y="3614009"/>
          <a:ext cx="1494463" cy="74723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2800" kern="1200" dirty="0" err="1" smtClean="0"/>
            <a:t>GerenteA</a:t>
          </a:r>
          <a:r>
            <a:rPr lang="es-MX" sz="2800" kern="1200" dirty="0" smtClean="0"/>
            <a:t> </a:t>
          </a:r>
          <a:endParaRPr lang="es-MX" sz="2800" kern="1200" dirty="0"/>
        </a:p>
      </dsp:txBody>
      <dsp:txXfrm>
        <a:off x="343" y="3614009"/>
        <a:ext cx="1494463" cy="747231"/>
      </dsp:txXfrm>
    </dsp:sp>
    <dsp:sp modelId="{43497B68-C589-4A23-B5D0-AB53639D866A}">
      <dsp:nvSpPr>
        <dsp:cNvPr id="0" name=""/>
        <dsp:cNvSpPr/>
      </dsp:nvSpPr>
      <dsp:spPr>
        <a:xfrm>
          <a:off x="1808643" y="3614009"/>
          <a:ext cx="1494463" cy="74723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2800" kern="1200" dirty="0" smtClean="0"/>
            <a:t>Gerente B</a:t>
          </a:r>
          <a:endParaRPr lang="es-MX" sz="2800" kern="1200" dirty="0"/>
        </a:p>
      </dsp:txBody>
      <dsp:txXfrm>
        <a:off x="1808643" y="3614009"/>
        <a:ext cx="1494463" cy="747231"/>
      </dsp:txXfrm>
    </dsp:sp>
    <dsp:sp modelId="{7B7AB47A-EF6C-47D2-A035-BECB0A508BA4}">
      <dsp:nvSpPr>
        <dsp:cNvPr id="0" name=""/>
        <dsp:cNvSpPr/>
      </dsp:nvSpPr>
      <dsp:spPr>
        <a:xfrm>
          <a:off x="3616943" y="3614009"/>
          <a:ext cx="1494463" cy="74723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2800" kern="1200" dirty="0" smtClean="0"/>
            <a:t>Gerente C</a:t>
          </a:r>
          <a:endParaRPr lang="es-MX" sz="2800" kern="1200" dirty="0"/>
        </a:p>
      </dsp:txBody>
      <dsp:txXfrm>
        <a:off x="3616943" y="3614009"/>
        <a:ext cx="1494463" cy="747231"/>
      </dsp:txXfrm>
    </dsp:sp>
    <dsp:sp modelId="{8548BDDE-BCC6-422B-B196-06D87C00789D}">
      <dsp:nvSpPr>
        <dsp:cNvPr id="0" name=""/>
        <dsp:cNvSpPr/>
      </dsp:nvSpPr>
      <dsp:spPr>
        <a:xfrm>
          <a:off x="904493" y="2552940"/>
          <a:ext cx="1494463" cy="74723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2800" kern="1200" dirty="0" err="1" smtClean="0"/>
            <a:t>Staff</a:t>
          </a:r>
          <a:endParaRPr lang="es-MX" sz="2800" kern="1200" dirty="0"/>
        </a:p>
      </dsp:txBody>
      <dsp:txXfrm>
        <a:off x="904493" y="2552940"/>
        <a:ext cx="1494463" cy="74723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CA707F-4641-4D13-85A4-253296B2A479}" type="datetimeFigureOut">
              <a:rPr lang="es-MX" smtClean="0"/>
              <a:t>21/10/2009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149376-B747-4DFF-B856-167E022308FA}" type="slidenum">
              <a:rPr lang="es-MX" smtClean="0"/>
              <a:t>‹Nº›</a:t>
            </a:fld>
            <a:endParaRPr lang="es-MX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8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MX" dirty="0" smtClean="0"/>
              <a:t>Taller de Certificación</a:t>
            </a:r>
            <a:endParaRPr lang="es-MX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MX" dirty="0" smtClean="0"/>
              <a:t>México 2009</a:t>
            </a:r>
            <a:endParaRPr lang="es-MX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err="1" smtClean="0"/>
              <a:t>Power</a:t>
            </a:r>
            <a:r>
              <a:rPr lang="es-MX" dirty="0" smtClean="0"/>
              <a:t> </a:t>
            </a:r>
            <a:r>
              <a:rPr lang="es-MX" dirty="0" err="1" smtClean="0"/>
              <a:t>point</a:t>
            </a:r>
            <a:endParaRPr lang="es-MX" dirty="0"/>
          </a:p>
        </p:txBody>
      </p:sp>
      <p:sp>
        <p:nvSpPr>
          <p:cNvPr id="5" name="4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MX" dirty="0" smtClean="0"/>
              <a:t>Animación</a:t>
            </a:r>
          </a:p>
          <a:p>
            <a:r>
              <a:rPr lang="es-MX" dirty="0" smtClean="0"/>
              <a:t>Gráficos</a:t>
            </a:r>
          </a:p>
          <a:p>
            <a:r>
              <a:rPr lang="es-MX" dirty="0" smtClean="0"/>
              <a:t>Formas</a:t>
            </a:r>
          </a:p>
          <a:p>
            <a:r>
              <a:rPr lang="es-MX" dirty="0" smtClean="0"/>
              <a:t>Tablas</a:t>
            </a:r>
            <a:endParaRPr lang="es-MX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5 Rectángulo"/>
          <p:cNvSpPr/>
          <p:nvPr/>
        </p:nvSpPr>
        <p:spPr>
          <a:xfrm>
            <a:off x="2500298" y="285728"/>
            <a:ext cx="3943387" cy="923330"/>
          </a:xfrm>
          <a:prstGeom prst="rect">
            <a:avLst/>
          </a:prstGeom>
          <a:noFill/>
          <a:ln>
            <a:noFill/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s-ES" sz="5400" b="1" cap="none" spc="0" dirty="0" smtClean="0">
                <a:ln w="28575">
                  <a:solidFill>
                    <a:schemeClr val="tx1"/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Texto Gráfico</a:t>
            </a:r>
            <a:endParaRPr lang="es-ES" sz="5400" b="1" cap="none" spc="0" dirty="0">
              <a:ln w="28575">
                <a:solidFill>
                  <a:schemeClr val="tx1"/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graphicFrame>
        <p:nvGraphicFramePr>
          <p:cNvPr id="9" name="8 Diagrama"/>
          <p:cNvGraphicFramePr/>
          <p:nvPr/>
        </p:nvGraphicFramePr>
        <p:xfrm>
          <a:off x="214282" y="1214422"/>
          <a:ext cx="8715436" cy="54292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Práctica de </a:t>
            </a:r>
            <a:r>
              <a:rPr lang="es-MX" dirty="0" err="1" smtClean="0"/>
              <a:t>Smart</a:t>
            </a:r>
            <a:r>
              <a:rPr lang="es-MX" dirty="0" smtClean="0"/>
              <a:t> Art</a:t>
            </a:r>
            <a:endParaRPr lang="es-MX" dirty="0"/>
          </a:p>
        </p:txBody>
      </p:sp>
      <p:graphicFrame>
        <p:nvGraphicFramePr>
          <p:cNvPr id="6" name="5 Marcador de contenido"/>
          <p:cNvGraphicFramePr>
            <a:graphicFrameLocks noGrp="1"/>
          </p:cNvGraphicFramePr>
          <p:nvPr>
            <p:ph idx="1"/>
          </p:nvPr>
        </p:nvGraphicFramePr>
        <p:xfrm>
          <a:off x="3575050" y="273050"/>
          <a:ext cx="5111750" cy="585311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4 Marcador de texto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s-MX" dirty="0" smtClean="0"/>
              <a:t>Insertar &gt;Ilustraciones &gt; </a:t>
            </a:r>
            <a:r>
              <a:rPr lang="es-MX" dirty="0" err="1" smtClean="0"/>
              <a:t>Smart</a:t>
            </a:r>
            <a:r>
              <a:rPr lang="es-MX" dirty="0" smtClean="0"/>
              <a:t> Art</a:t>
            </a:r>
            <a:endParaRPr lang="es-MX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34" y="2285992"/>
            <a:ext cx="8229600" cy="1143000"/>
          </a:xfrm>
        </p:spPr>
        <p:txBody>
          <a:bodyPr/>
          <a:lstStyle/>
          <a:p>
            <a:r>
              <a:rPr lang="es-MX" dirty="0" smtClean="0">
                <a:hlinkClick r:id="rId2" action="ppaction://hlinksldjump"/>
              </a:rPr>
              <a:t>Ir al Inicio</a:t>
            </a:r>
            <a:endParaRPr lang="es-MX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53</Words>
  <Application>Microsoft Office PowerPoint</Application>
  <PresentationFormat>Presentación en pantalla (4:3)</PresentationFormat>
  <Paragraphs>26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6" baseType="lpstr">
      <vt:lpstr>Tema de Office</vt:lpstr>
      <vt:lpstr>Taller de Certificación</vt:lpstr>
      <vt:lpstr>Power point</vt:lpstr>
      <vt:lpstr>Diapositiva 3</vt:lpstr>
      <vt:lpstr>Práctica de Smart Art</vt:lpstr>
      <vt:lpstr>Ir al Inicio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Mariel</dc:creator>
  <cp:lastModifiedBy>Mariel</cp:lastModifiedBy>
  <cp:revision>3</cp:revision>
  <dcterms:created xsi:type="dcterms:W3CDTF">2009-10-22T04:39:21Z</dcterms:created>
  <dcterms:modified xsi:type="dcterms:W3CDTF">2009-10-22T05:05:04Z</dcterms:modified>
</cp:coreProperties>
</file>

<file path=docProps/thumbnail.jpeg>
</file>